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3" r:id="rId3"/>
    <p:sldId id="262" r:id="rId4"/>
    <p:sldId id="274" r:id="rId5"/>
    <p:sldId id="279" r:id="rId6"/>
    <p:sldId id="280" r:id="rId7"/>
    <p:sldId id="281" r:id="rId8"/>
    <p:sldId id="278" r:id="rId9"/>
    <p:sldId id="259" r:id="rId1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72C4"/>
    <a:srgbClr val="D669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鎮遠 游" userId="c2a46d8ed9f5426a" providerId="LiveId" clId="{69194295-F87E-4387-AB61-E1C8757BDDB8}"/>
    <pc:docChg chg="undo custSel addSld delSld modSld">
      <pc:chgData name="鎮遠 游" userId="c2a46d8ed9f5426a" providerId="LiveId" clId="{69194295-F87E-4387-AB61-E1C8757BDDB8}" dt="2023-05-07T14:26:10.588" v="740"/>
      <pc:docMkLst>
        <pc:docMk/>
      </pc:docMkLst>
      <pc:sldChg chg="addSp delSp modSp mod delAnim">
        <pc:chgData name="鎮遠 游" userId="c2a46d8ed9f5426a" providerId="LiveId" clId="{69194295-F87E-4387-AB61-E1C8757BDDB8}" dt="2023-05-07T14:24:15.889" v="738"/>
        <pc:sldMkLst>
          <pc:docMk/>
          <pc:sldMk cId="4148323917" sldId="256"/>
        </pc:sldMkLst>
        <pc:picChg chg="add del mod">
          <ac:chgData name="鎮遠 游" userId="c2a46d8ed9f5426a" providerId="LiveId" clId="{69194295-F87E-4387-AB61-E1C8757BDDB8}" dt="2023-05-07T13:00:14.313" v="612" actId="478"/>
          <ac:picMkLst>
            <pc:docMk/>
            <pc:sldMk cId="4148323917" sldId="256"/>
            <ac:picMk id="4" creationId="{34A7E45D-3DB5-4B3B-A033-76F3FF4C94FE}"/>
          </ac:picMkLst>
        </pc:picChg>
        <pc:picChg chg="add del mod">
          <ac:chgData name="鎮遠 游" userId="c2a46d8ed9f5426a" providerId="LiveId" clId="{69194295-F87E-4387-AB61-E1C8757BDDB8}" dt="2023-05-07T13:02:31.459" v="617" actId="478"/>
          <ac:picMkLst>
            <pc:docMk/>
            <pc:sldMk cId="4148323917" sldId="256"/>
            <ac:picMk id="5" creationId="{D97CCFE4-7AA3-4B06-AE1A-58B7D8072A34}"/>
          </ac:picMkLst>
        </pc:picChg>
        <pc:picChg chg="add del mod">
          <ac:chgData name="鎮遠 游" userId="c2a46d8ed9f5426a" providerId="LiveId" clId="{69194295-F87E-4387-AB61-E1C8757BDDB8}" dt="2023-05-07T13:03:26.247" v="620" actId="478"/>
          <ac:picMkLst>
            <pc:docMk/>
            <pc:sldMk cId="4148323917" sldId="256"/>
            <ac:picMk id="6" creationId="{EF2E2672-F31C-4AE4-ACFD-BD9AC3939884}"/>
          </ac:picMkLst>
        </pc:picChg>
        <pc:picChg chg="add del mod">
          <ac:chgData name="鎮遠 游" userId="c2a46d8ed9f5426a" providerId="LiveId" clId="{69194295-F87E-4387-AB61-E1C8757BDDB8}" dt="2023-05-07T13:04:19.167" v="623" actId="478"/>
          <ac:picMkLst>
            <pc:docMk/>
            <pc:sldMk cId="4148323917" sldId="256"/>
            <ac:picMk id="7" creationId="{FE9E3AB5-26B5-45F7-9511-A403F7A22D1D}"/>
          </ac:picMkLst>
        </pc:picChg>
        <pc:picChg chg="add del mod">
          <ac:chgData name="鎮遠 游" userId="c2a46d8ed9f5426a" providerId="LiveId" clId="{69194295-F87E-4387-AB61-E1C8757BDDB8}" dt="2023-05-07T13:04:48.306" v="626" actId="478"/>
          <ac:picMkLst>
            <pc:docMk/>
            <pc:sldMk cId="4148323917" sldId="256"/>
            <ac:picMk id="8" creationId="{9E212D29-9B17-4320-A6D8-E96FD34644DE}"/>
          </ac:picMkLst>
        </pc:picChg>
        <pc:picChg chg="add del mod">
          <ac:chgData name="鎮遠 游" userId="c2a46d8ed9f5426a" providerId="LiveId" clId="{69194295-F87E-4387-AB61-E1C8757BDDB8}" dt="2023-05-07T13:05:59.942" v="629" actId="478"/>
          <ac:picMkLst>
            <pc:docMk/>
            <pc:sldMk cId="4148323917" sldId="256"/>
            <ac:picMk id="9" creationId="{68DE9012-653C-4DD2-B01B-5764582DED26}"/>
          </ac:picMkLst>
        </pc:picChg>
        <pc:picChg chg="add del mod">
          <ac:chgData name="鎮遠 游" userId="c2a46d8ed9f5426a" providerId="LiveId" clId="{69194295-F87E-4387-AB61-E1C8757BDDB8}" dt="2023-05-07T13:07:13.640" v="632" actId="478"/>
          <ac:picMkLst>
            <pc:docMk/>
            <pc:sldMk cId="4148323917" sldId="256"/>
            <ac:picMk id="10" creationId="{759E4908-B410-437B-8332-0D6F30DFA447}"/>
          </ac:picMkLst>
        </pc:picChg>
        <pc:picChg chg="add del mod">
          <ac:chgData name="鎮遠 游" userId="c2a46d8ed9f5426a" providerId="LiveId" clId="{69194295-F87E-4387-AB61-E1C8757BDDB8}" dt="2023-05-07T13:39:17.140" v="704" actId="478"/>
          <ac:picMkLst>
            <pc:docMk/>
            <pc:sldMk cId="4148323917" sldId="256"/>
            <ac:picMk id="11" creationId="{DA3564AC-C6FB-4671-A9F5-2EED65CE57E7}"/>
          </ac:picMkLst>
        </pc:picChg>
        <pc:picChg chg="add del mod">
          <ac:chgData name="鎮遠 游" userId="c2a46d8ed9f5426a" providerId="LiveId" clId="{69194295-F87E-4387-AB61-E1C8757BDDB8}" dt="2023-05-07T14:17:55.951" v="734" actId="478"/>
          <ac:picMkLst>
            <pc:docMk/>
            <pc:sldMk cId="4148323917" sldId="256"/>
            <ac:picMk id="12" creationId="{81ADB116-0CD3-4966-ABC0-73691DAC3CFE}"/>
          </ac:picMkLst>
        </pc:picChg>
        <pc:picChg chg="add mod">
          <ac:chgData name="鎮遠 游" userId="c2a46d8ed9f5426a" providerId="LiveId" clId="{69194295-F87E-4387-AB61-E1C8757BDDB8}" dt="2023-05-07T14:24:15.889" v="738"/>
          <ac:picMkLst>
            <pc:docMk/>
            <pc:sldMk cId="4148323917" sldId="256"/>
            <ac:picMk id="13" creationId="{AAD1A8AA-9540-4F5D-9A2F-0BB2AA824EDC}"/>
          </ac:picMkLst>
        </pc:picChg>
      </pc:sldChg>
      <pc:sldChg chg="addSp delSp modSp mod modTransition delAnim modAnim">
        <pc:chgData name="鎮遠 游" userId="c2a46d8ed9f5426a" providerId="LiveId" clId="{69194295-F87E-4387-AB61-E1C8757BDDB8}" dt="2023-05-07T14:24:15.889" v="738"/>
        <pc:sldMkLst>
          <pc:docMk/>
          <pc:sldMk cId="563265529" sldId="257"/>
        </pc:sldMkLst>
        <pc:spChg chg="del">
          <ac:chgData name="鎮遠 游" userId="c2a46d8ed9f5426a" providerId="LiveId" clId="{69194295-F87E-4387-AB61-E1C8757BDDB8}" dt="2023-05-07T06:48:14.505" v="0"/>
          <ac:spMkLst>
            <pc:docMk/>
            <pc:sldMk cId="563265529" sldId="257"/>
            <ac:spMk id="3" creationId="{8405A84F-5C5C-4E47-AFB4-DAC79EB88305}"/>
          </ac:spMkLst>
        </pc:spChg>
        <pc:spChg chg="add mod">
          <ac:chgData name="鎮遠 游" userId="c2a46d8ed9f5426a" providerId="LiveId" clId="{69194295-F87E-4387-AB61-E1C8757BDDB8}" dt="2023-05-07T06:49:30.907" v="5" actId="1076"/>
          <ac:spMkLst>
            <pc:docMk/>
            <pc:sldMk cId="563265529" sldId="257"/>
            <ac:spMk id="6" creationId="{EA198F9C-6E2D-44DA-AF73-82C643FDF9D1}"/>
          </ac:spMkLst>
        </pc:spChg>
        <pc:spChg chg="add mod">
          <ac:chgData name="鎮遠 游" userId="c2a46d8ed9f5426a" providerId="LiveId" clId="{69194295-F87E-4387-AB61-E1C8757BDDB8}" dt="2023-05-07T08:44:55.047" v="300" actId="164"/>
          <ac:spMkLst>
            <pc:docMk/>
            <pc:sldMk cId="563265529" sldId="257"/>
            <ac:spMk id="7" creationId="{208FAE34-9F92-4804-AA24-90BC865E5B7E}"/>
          </ac:spMkLst>
        </pc:spChg>
        <pc:spChg chg="add mod">
          <ac:chgData name="鎮遠 游" userId="c2a46d8ed9f5426a" providerId="LiveId" clId="{69194295-F87E-4387-AB61-E1C8757BDDB8}" dt="2023-05-07T09:18:38.606" v="411" actId="14100"/>
          <ac:spMkLst>
            <pc:docMk/>
            <pc:sldMk cId="563265529" sldId="257"/>
            <ac:spMk id="8" creationId="{2C71525E-E124-46C3-9725-76EB681B2BD2}"/>
          </ac:spMkLst>
        </pc:spChg>
        <pc:spChg chg="add del mod">
          <ac:chgData name="鎮遠 游" userId="c2a46d8ed9f5426a" providerId="LiveId" clId="{69194295-F87E-4387-AB61-E1C8757BDDB8}" dt="2023-05-07T09:16:17.280" v="391" actId="478"/>
          <ac:spMkLst>
            <pc:docMk/>
            <pc:sldMk cId="563265529" sldId="257"/>
            <ac:spMk id="17" creationId="{EEFDBB1C-4CC4-4A5B-BBDA-F906C4A65BA7}"/>
          </ac:spMkLst>
        </pc:spChg>
        <pc:spChg chg="add del">
          <ac:chgData name="鎮遠 游" userId="c2a46d8ed9f5426a" providerId="LiveId" clId="{69194295-F87E-4387-AB61-E1C8757BDDB8}" dt="2023-05-07T09:17:19.843" v="398" actId="22"/>
          <ac:spMkLst>
            <pc:docMk/>
            <pc:sldMk cId="563265529" sldId="257"/>
            <ac:spMk id="19" creationId="{26D214DC-A571-41AA-9D42-B782E45DE85A}"/>
          </ac:spMkLst>
        </pc:spChg>
        <pc:grpChg chg="add mod">
          <ac:chgData name="鎮遠 游" userId="c2a46d8ed9f5426a" providerId="LiveId" clId="{69194295-F87E-4387-AB61-E1C8757BDDB8}" dt="2023-05-07T09:18:35.550" v="410" actId="1076"/>
          <ac:grpSpMkLst>
            <pc:docMk/>
            <pc:sldMk cId="563265529" sldId="257"/>
            <ac:grpSpMk id="9" creationId="{9B1E8784-1C40-4CAD-9FDA-B1C0D88FE5DD}"/>
          </ac:grpSpMkLst>
        </pc:grpChg>
        <pc:picChg chg="add del mod modCrop">
          <ac:chgData name="鎮遠 游" userId="c2a46d8ed9f5426a" providerId="LiveId" clId="{69194295-F87E-4387-AB61-E1C8757BDDB8}" dt="2023-05-07T09:16:15.200" v="390" actId="478"/>
          <ac:picMkLst>
            <pc:docMk/>
            <pc:sldMk cId="563265529" sldId="257"/>
            <ac:picMk id="4" creationId="{8BB895FD-B1F1-469C-937A-2DBBDB42773B}"/>
          </ac:picMkLst>
        </pc:picChg>
        <pc:picChg chg="add mod">
          <ac:chgData name="鎮遠 游" userId="c2a46d8ed9f5426a" providerId="LiveId" clId="{69194295-F87E-4387-AB61-E1C8757BDDB8}" dt="2023-05-07T09:15:43.864" v="361" actId="1035"/>
          <ac:picMkLst>
            <pc:docMk/>
            <pc:sldMk cId="563265529" sldId="257"/>
            <ac:picMk id="5" creationId="{E8B7B52D-1D94-4F61-8EBE-76025740B5B8}"/>
          </ac:picMkLst>
        </pc:picChg>
        <pc:picChg chg="add del mod">
          <ac:chgData name="鎮遠 游" userId="c2a46d8ed9f5426a" providerId="LiveId" clId="{69194295-F87E-4387-AB61-E1C8757BDDB8}" dt="2023-05-07T09:13:47.891" v="323"/>
          <ac:picMkLst>
            <pc:docMk/>
            <pc:sldMk cId="563265529" sldId="257"/>
            <ac:picMk id="10" creationId="{184F05B6-FB5A-4A20-9122-C274BF96466B}"/>
          </ac:picMkLst>
        </pc:picChg>
        <pc:picChg chg="add del mod">
          <ac:chgData name="鎮遠 游" userId="c2a46d8ed9f5426a" providerId="LiveId" clId="{69194295-F87E-4387-AB61-E1C8757BDDB8}" dt="2023-05-07T09:14:39.670" v="328" actId="478"/>
          <ac:picMkLst>
            <pc:docMk/>
            <pc:sldMk cId="563265529" sldId="257"/>
            <ac:picMk id="11" creationId="{77E4E611-768F-41C1-91C6-074DAF0AD608}"/>
          </ac:picMkLst>
        </pc:picChg>
        <pc:picChg chg="add mod">
          <ac:chgData name="鎮遠 游" userId="c2a46d8ed9f5426a" providerId="LiveId" clId="{69194295-F87E-4387-AB61-E1C8757BDDB8}" dt="2023-05-07T09:15:38.762" v="359" actId="1038"/>
          <ac:picMkLst>
            <pc:docMk/>
            <pc:sldMk cId="563265529" sldId="257"/>
            <ac:picMk id="13" creationId="{726D5C5A-C7C6-4B55-BF89-2C17B57D545E}"/>
          </ac:picMkLst>
        </pc:picChg>
        <pc:picChg chg="add mod ord modCrop">
          <ac:chgData name="鎮遠 游" userId="c2a46d8ed9f5426a" providerId="LiveId" clId="{69194295-F87E-4387-AB61-E1C8757BDDB8}" dt="2023-05-07T09:17:26.519" v="401" actId="732"/>
          <ac:picMkLst>
            <pc:docMk/>
            <pc:sldMk cId="563265529" sldId="257"/>
            <ac:picMk id="15" creationId="{885A3B49-2BC2-4A6A-9219-1B843F1C1365}"/>
          </ac:picMkLst>
        </pc:picChg>
        <pc:picChg chg="add del mod modCrop">
          <ac:chgData name="鎮遠 游" userId="c2a46d8ed9f5426a" providerId="LiveId" clId="{69194295-F87E-4387-AB61-E1C8757BDDB8}" dt="2023-05-07T09:18:27.739" v="407" actId="21"/>
          <ac:picMkLst>
            <pc:docMk/>
            <pc:sldMk cId="563265529" sldId="257"/>
            <ac:picMk id="20" creationId="{83E2A794-26A6-4260-A969-BC303B91E4BE}"/>
          </ac:picMkLst>
        </pc:picChg>
        <pc:picChg chg="add del mod">
          <ac:chgData name="鎮遠 游" userId="c2a46d8ed9f5426a" providerId="LiveId" clId="{69194295-F87E-4387-AB61-E1C8757BDDB8}" dt="2023-05-07T13:00:16.429" v="613" actId="478"/>
          <ac:picMkLst>
            <pc:docMk/>
            <pc:sldMk cId="563265529" sldId="257"/>
            <ac:picMk id="21" creationId="{78499FD6-CE6C-49D3-BD33-03F1A8B2F03B}"/>
          </ac:picMkLst>
        </pc:picChg>
        <pc:picChg chg="add del mod">
          <ac:chgData name="鎮遠 游" userId="c2a46d8ed9f5426a" providerId="LiveId" clId="{69194295-F87E-4387-AB61-E1C8757BDDB8}" dt="2023-05-07T13:02:24.568" v="615"/>
          <ac:picMkLst>
            <pc:docMk/>
            <pc:sldMk cId="563265529" sldId="257"/>
            <ac:picMk id="22" creationId="{4B5EE457-0A32-42F3-8C37-B6664141128D}"/>
          </ac:picMkLst>
        </pc:picChg>
        <pc:picChg chg="add del mod">
          <ac:chgData name="鎮遠 游" userId="c2a46d8ed9f5426a" providerId="LiveId" clId="{69194295-F87E-4387-AB61-E1C8757BDDB8}" dt="2023-05-07T13:02:29.671" v="616" actId="478"/>
          <ac:picMkLst>
            <pc:docMk/>
            <pc:sldMk cId="563265529" sldId="257"/>
            <ac:picMk id="23" creationId="{6A87C055-8837-4BC6-A375-0E91BC307BBE}"/>
          </ac:picMkLst>
        </pc:picChg>
        <pc:picChg chg="add del mod">
          <ac:chgData name="鎮遠 游" userId="c2a46d8ed9f5426a" providerId="LiveId" clId="{69194295-F87E-4387-AB61-E1C8757BDDB8}" dt="2023-05-07T13:03:23.654" v="619" actId="478"/>
          <ac:picMkLst>
            <pc:docMk/>
            <pc:sldMk cId="563265529" sldId="257"/>
            <ac:picMk id="24" creationId="{6CB66533-CCD6-47B1-82C8-DEB2A663F831}"/>
          </ac:picMkLst>
        </pc:picChg>
        <pc:picChg chg="add del mod">
          <ac:chgData name="鎮遠 游" userId="c2a46d8ed9f5426a" providerId="LiveId" clId="{69194295-F87E-4387-AB61-E1C8757BDDB8}" dt="2023-05-07T13:04:15.795" v="622" actId="478"/>
          <ac:picMkLst>
            <pc:docMk/>
            <pc:sldMk cId="563265529" sldId="257"/>
            <ac:picMk id="25" creationId="{4205C24D-FB44-4106-A8A3-9F46AB15FBBD}"/>
          </ac:picMkLst>
        </pc:picChg>
        <pc:picChg chg="add del mod">
          <ac:chgData name="鎮遠 游" userId="c2a46d8ed9f5426a" providerId="LiveId" clId="{69194295-F87E-4387-AB61-E1C8757BDDB8}" dt="2023-05-07T13:04:45.564" v="625" actId="478"/>
          <ac:picMkLst>
            <pc:docMk/>
            <pc:sldMk cId="563265529" sldId="257"/>
            <ac:picMk id="26" creationId="{AAC3FEA0-B043-4629-BDC2-D6505863C967}"/>
          </ac:picMkLst>
        </pc:picChg>
        <pc:picChg chg="add del mod">
          <ac:chgData name="鎮遠 游" userId="c2a46d8ed9f5426a" providerId="LiveId" clId="{69194295-F87E-4387-AB61-E1C8757BDDB8}" dt="2023-05-07T13:05:57.654" v="628" actId="478"/>
          <ac:picMkLst>
            <pc:docMk/>
            <pc:sldMk cId="563265529" sldId="257"/>
            <ac:picMk id="27" creationId="{FCE1035E-B952-4736-AEDE-BE740A1DE917}"/>
          </ac:picMkLst>
        </pc:picChg>
        <pc:picChg chg="add del mod">
          <ac:chgData name="鎮遠 游" userId="c2a46d8ed9f5426a" providerId="LiveId" clId="{69194295-F87E-4387-AB61-E1C8757BDDB8}" dt="2023-05-07T13:07:01.810" v="631" actId="478"/>
          <ac:picMkLst>
            <pc:docMk/>
            <pc:sldMk cId="563265529" sldId="257"/>
            <ac:picMk id="28" creationId="{AF3E61B9-6A9E-4E9E-A977-2BD200C3AF9C}"/>
          </ac:picMkLst>
        </pc:picChg>
        <pc:picChg chg="add del mod">
          <ac:chgData name="鎮遠 游" userId="c2a46d8ed9f5426a" providerId="LiveId" clId="{69194295-F87E-4387-AB61-E1C8757BDDB8}" dt="2023-05-07T13:07:38.764" v="634" actId="478"/>
          <ac:picMkLst>
            <pc:docMk/>
            <pc:sldMk cId="563265529" sldId="257"/>
            <ac:picMk id="29" creationId="{B55F54F2-DCA0-40E8-B52A-EFABCFCA8E00}"/>
          </ac:picMkLst>
        </pc:picChg>
        <pc:picChg chg="add del mod">
          <ac:chgData name="鎮遠 游" userId="c2a46d8ed9f5426a" providerId="LiveId" clId="{69194295-F87E-4387-AB61-E1C8757BDDB8}" dt="2023-05-07T13:09:04.922" v="636" actId="478"/>
          <ac:picMkLst>
            <pc:docMk/>
            <pc:sldMk cId="563265529" sldId="257"/>
            <ac:picMk id="30" creationId="{86D843C4-97C6-45C8-9A9A-D1A9383E7185}"/>
          </ac:picMkLst>
        </pc:picChg>
        <pc:picChg chg="add del mod">
          <ac:chgData name="鎮遠 游" userId="c2a46d8ed9f5426a" providerId="LiveId" clId="{69194295-F87E-4387-AB61-E1C8757BDDB8}" dt="2023-05-07T13:09:25.722" v="638"/>
          <ac:picMkLst>
            <pc:docMk/>
            <pc:sldMk cId="563265529" sldId="257"/>
            <ac:picMk id="31" creationId="{B191C884-9533-47D7-980D-5D8A0FF81457}"/>
          </ac:picMkLst>
        </pc:picChg>
        <pc:picChg chg="add del mod">
          <ac:chgData name="鎮遠 游" userId="c2a46d8ed9f5426a" providerId="LiveId" clId="{69194295-F87E-4387-AB61-E1C8757BDDB8}" dt="2023-05-07T13:10:29.872" v="640"/>
          <ac:picMkLst>
            <pc:docMk/>
            <pc:sldMk cId="563265529" sldId="257"/>
            <ac:picMk id="32" creationId="{37FD949C-1D13-4388-8E01-ABDA6121BCEB}"/>
          </ac:picMkLst>
        </pc:picChg>
        <pc:picChg chg="add del mod">
          <ac:chgData name="鎮遠 游" userId="c2a46d8ed9f5426a" providerId="LiveId" clId="{69194295-F87E-4387-AB61-E1C8757BDDB8}" dt="2023-05-07T13:11:03.407" v="642"/>
          <ac:picMkLst>
            <pc:docMk/>
            <pc:sldMk cId="563265529" sldId="257"/>
            <ac:picMk id="33" creationId="{29D293C0-1582-4175-833C-161F87DE1190}"/>
          </ac:picMkLst>
        </pc:picChg>
        <pc:picChg chg="add del mod">
          <ac:chgData name="鎮遠 游" userId="c2a46d8ed9f5426a" providerId="LiveId" clId="{69194295-F87E-4387-AB61-E1C8757BDDB8}" dt="2023-05-07T13:11:14.437" v="644"/>
          <ac:picMkLst>
            <pc:docMk/>
            <pc:sldMk cId="563265529" sldId="257"/>
            <ac:picMk id="34" creationId="{63BF76FF-48CB-4561-BB52-A0C6FF589683}"/>
          </ac:picMkLst>
        </pc:picChg>
        <pc:picChg chg="add del mod">
          <ac:chgData name="鎮遠 游" userId="c2a46d8ed9f5426a" providerId="LiveId" clId="{69194295-F87E-4387-AB61-E1C8757BDDB8}" dt="2023-05-07T13:11:29.297" v="646"/>
          <ac:picMkLst>
            <pc:docMk/>
            <pc:sldMk cId="563265529" sldId="257"/>
            <ac:picMk id="35" creationId="{2E5AE8EF-01CB-4AF9-AC44-167DA86424BF}"/>
          </ac:picMkLst>
        </pc:picChg>
        <pc:picChg chg="add del mod">
          <ac:chgData name="鎮遠 游" userId="c2a46d8ed9f5426a" providerId="LiveId" clId="{69194295-F87E-4387-AB61-E1C8757BDDB8}" dt="2023-05-07T13:12:31.497" v="648"/>
          <ac:picMkLst>
            <pc:docMk/>
            <pc:sldMk cId="563265529" sldId="257"/>
            <ac:picMk id="36" creationId="{AAC73BF4-24E5-43B5-B839-74A1F7CAC6E8}"/>
          </ac:picMkLst>
        </pc:picChg>
        <pc:picChg chg="add del mod">
          <ac:chgData name="鎮遠 游" userId="c2a46d8ed9f5426a" providerId="LiveId" clId="{69194295-F87E-4387-AB61-E1C8757BDDB8}" dt="2023-05-07T13:13:04.279" v="650"/>
          <ac:picMkLst>
            <pc:docMk/>
            <pc:sldMk cId="563265529" sldId="257"/>
            <ac:picMk id="37" creationId="{C3E62553-1720-4460-BBD2-2C6E5FDBFB32}"/>
          </ac:picMkLst>
        </pc:picChg>
        <pc:picChg chg="add del mod">
          <ac:chgData name="鎮遠 游" userId="c2a46d8ed9f5426a" providerId="LiveId" clId="{69194295-F87E-4387-AB61-E1C8757BDDB8}" dt="2023-05-07T13:13:18.067" v="652"/>
          <ac:picMkLst>
            <pc:docMk/>
            <pc:sldMk cId="563265529" sldId="257"/>
            <ac:picMk id="38" creationId="{CD8F495B-A8A5-4C76-8E36-E1A4435431AB}"/>
          </ac:picMkLst>
        </pc:picChg>
        <pc:picChg chg="add del mod">
          <ac:chgData name="鎮遠 游" userId="c2a46d8ed9f5426a" providerId="LiveId" clId="{69194295-F87E-4387-AB61-E1C8757BDDB8}" dt="2023-05-07T13:13:38.817" v="654"/>
          <ac:picMkLst>
            <pc:docMk/>
            <pc:sldMk cId="563265529" sldId="257"/>
            <ac:picMk id="39" creationId="{65F74F03-7566-47F0-B52F-D0A73872281B}"/>
          </ac:picMkLst>
        </pc:picChg>
        <pc:picChg chg="add del mod">
          <ac:chgData name="鎮遠 游" userId="c2a46d8ed9f5426a" providerId="LiveId" clId="{69194295-F87E-4387-AB61-E1C8757BDDB8}" dt="2023-05-07T13:14:28.612" v="656"/>
          <ac:picMkLst>
            <pc:docMk/>
            <pc:sldMk cId="563265529" sldId="257"/>
            <ac:picMk id="40" creationId="{A1A90B5D-D4CC-448A-8C3A-1D164C41F365}"/>
          </ac:picMkLst>
        </pc:picChg>
        <pc:picChg chg="add del mod">
          <ac:chgData name="鎮遠 游" userId="c2a46d8ed9f5426a" providerId="LiveId" clId="{69194295-F87E-4387-AB61-E1C8757BDDB8}" dt="2023-05-07T13:15:42.429" v="658"/>
          <ac:picMkLst>
            <pc:docMk/>
            <pc:sldMk cId="563265529" sldId="257"/>
            <ac:picMk id="41" creationId="{7A964749-FC01-4605-8135-6CD606AE0363}"/>
          </ac:picMkLst>
        </pc:picChg>
        <pc:picChg chg="add del mod">
          <ac:chgData name="鎮遠 游" userId="c2a46d8ed9f5426a" providerId="LiveId" clId="{69194295-F87E-4387-AB61-E1C8757BDDB8}" dt="2023-05-07T13:16:43.411" v="660"/>
          <ac:picMkLst>
            <pc:docMk/>
            <pc:sldMk cId="563265529" sldId="257"/>
            <ac:picMk id="42" creationId="{F6B1A253-F17F-4B50-914B-E9FB5CDA2642}"/>
          </ac:picMkLst>
        </pc:picChg>
        <pc:picChg chg="add del mod">
          <ac:chgData name="鎮遠 游" userId="c2a46d8ed9f5426a" providerId="LiveId" clId="{69194295-F87E-4387-AB61-E1C8757BDDB8}" dt="2023-05-07T13:17:01.956" v="662"/>
          <ac:picMkLst>
            <pc:docMk/>
            <pc:sldMk cId="563265529" sldId="257"/>
            <ac:picMk id="43" creationId="{F76C62D4-B558-4F75-B10E-6F83F39D8505}"/>
          </ac:picMkLst>
        </pc:picChg>
        <pc:picChg chg="add del mod">
          <ac:chgData name="鎮遠 游" userId="c2a46d8ed9f5426a" providerId="LiveId" clId="{69194295-F87E-4387-AB61-E1C8757BDDB8}" dt="2023-05-07T13:18:01.641" v="664"/>
          <ac:picMkLst>
            <pc:docMk/>
            <pc:sldMk cId="563265529" sldId="257"/>
            <ac:picMk id="44" creationId="{A7E7F10B-08E3-41E5-AC80-3ACD80F136AA}"/>
          </ac:picMkLst>
        </pc:picChg>
        <pc:picChg chg="add del mod">
          <ac:chgData name="鎮遠 游" userId="c2a46d8ed9f5426a" providerId="LiveId" clId="{69194295-F87E-4387-AB61-E1C8757BDDB8}" dt="2023-05-07T13:18:21.956" v="666"/>
          <ac:picMkLst>
            <pc:docMk/>
            <pc:sldMk cId="563265529" sldId="257"/>
            <ac:picMk id="45" creationId="{ADEE38E0-3528-4F86-A229-F7D5A25856E9}"/>
          </ac:picMkLst>
        </pc:picChg>
        <pc:picChg chg="add del mod">
          <ac:chgData name="鎮遠 游" userId="c2a46d8ed9f5426a" providerId="LiveId" clId="{69194295-F87E-4387-AB61-E1C8757BDDB8}" dt="2023-05-07T13:19:27.332" v="668"/>
          <ac:picMkLst>
            <pc:docMk/>
            <pc:sldMk cId="563265529" sldId="257"/>
            <ac:picMk id="46" creationId="{89EA40B5-97EB-428C-8E29-58E31841F803}"/>
          </ac:picMkLst>
        </pc:picChg>
        <pc:picChg chg="add del mod">
          <ac:chgData name="鎮遠 游" userId="c2a46d8ed9f5426a" providerId="LiveId" clId="{69194295-F87E-4387-AB61-E1C8757BDDB8}" dt="2023-05-07T13:19:49.228" v="670"/>
          <ac:picMkLst>
            <pc:docMk/>
            <pc:sldMk cId="563265529" sldId="257"/>
            <ac:picMk id="47" creationId="{5A9666DE-6027-4CC4-B803-C00D37F17C40}"/>
          </ac:picMkLst>
        </pc:picChg>
        <pc:picChg chg="add del mod">
          <ac:chgData name="鎮遠 游" userId="c2a46d8ed9f5426a" providerId="LiveId" clId="{69194295-F87E-4387-AB61-E1C8757BDDB8}" dt="2023-05-07T13:20:23.265" v="672"/>
          <ac:picMkLst>
            <pc:docMk/>
            <pc:sldMk cId="563265529" sldId="257"/>
            <ac:picMk id="48" creationId="{2A695598-54B7-406D-B4C0-89B598F2E5C7}"/>
          </ac:picMkLst>
        </pc:picChg>
        <pc:picChg chg="add del mod">
          <ac:chgData name="鎮遠 游" userId="c2a46d8ed9f5426a" providerId="LiveId" clId="{69194295-F87E-4387-AB61-E1C8757BDDB8}" dt="2023-05-07T13:20:56.684" v="674"/>
          <ac:picMkLst>
            <pc:docMk/>
            <pc:sldMk cId="563265529" sldId="257"/>
            <ac:picMk id="49" creationId="{F8DAF840-EDCF-47D5-8FF0-052A4BC5A032}"/>
          </ac:picMkLst>
        </pc:picChg>
        <pc:picChg chg="add del mod">
          <ac:chgData name="鎮遠 游" userId="c2a46d8ed9f5426a" providerId="LiveId" clId="{69194295-F87E-4387-AB61-E1C8757BDDB8}" dt="2023-05-07T13:21:04.379" v="676"/>
          <ac:picMkLst>
            <pc:docMk/>
            <pc:sldMk cId="563265529" sldId="257"/>
            <ac:picMk id="50" creationId="{9F3F37BF-746B-4A9D-97EB-A2099A6C47C1}"/>
          </ac:picMkLst>
        </pc:picChg>
        <pc:picChg chg="add del mod">
          <ac:chgData name="鎮遠 游" userId="c2a46d8ed9f5426a" providerId="LiveId" clId="{69194295-F87E-4387-AB61-E1C8757BDDB8}" dt="2023-05-07T13:21:22.907" v="678"/>
          <ac:picMkLst>
            <pc:docMk/>
            <pc:sldMk cId="563265529" sldId="257"/>
            <ac:picMk id="51" creationId="{2FFECA1C-7864-4A9F-9F5F-F59A58CEE838}"/>
          </ac:picMkLst>
        </pc:picChg>
        <pc:picChg chg="add del mod">
          <ac:chgData name="鎮遠 游" userId="c2a46d8ed9f5426a" providerId="LiveId" clId="{69194295-F87E-4387-AB61-E1C8757BDDB8}" dt="2023-05-07T13:22:24.392" v="680"/>
          <ac:picMkLst>
            <pc:docMk/>
            <pc:sldMk cId="563265529" sldId="257"/>
            <ac:picMk id="52" creationId="{E1F33EA5-E86B-4DE2-98D9-6A68713264BD}"/>
          </ac:picMkLst>
        </pc:picChg>
        <pc:picChg chg="add del mod">
          <ac:chgData name="鎮遠 游" userId="c2a46d8ed9f5426a" providerId="LiveId" clId="{69194295-F87E-4387-AB61-E1C8757BDDB8}" dt="2023-05-07T13:22:42.255" v="682"/>
          <ac:picMkLst>
            <pc:docMk/>
            <pc:sldMk cId="563265529" sldId="257"/>
            <ac:picMk id="53" creationId="{0CF22AC2-FD09-4A65-AD26-E62494342779}"/>
          </ac:picMkLst>
        </pc:picChg>
        <pc:picChg chg="add del mod">
          <ac:chgData name="鎮遠 游" userId="c2a46d8ed9f5426a" providerId="LiveId" clId="{69194295-F87E-4387-AB61-E1C8757BDDB8}" dt="2023-05-07T13:23:54.362" v="684"/>
          <ac:picMkLst>
            <pc:docMk/>
            <pc:sldMk cId="563265529" sldId="257"/>
            <ac:picMk id="54" creationId="{A416F32F-28B4-489F-832F-796DBC6B5469}"/>
          </ac:picMkLst>
        </pc:picChg>
        <pc:picChg chg="add del mod">
          <ac:chgData name="鎮遠 游" userId="c2a46d8ed9f5426a" providerId="LiveId" clId="{69194295-F87E-4387-AB61-E1C8757BDDB8}" dt="2023-05-07T13:24:41.348" v="686"/>
          <ac:picMkLst>
            <pc:docMk/>
            <pc:sldMk cId="563265529" sldId="257"/>
            <ac:picMk id="55" creationId="{F5D62C7B-912F-4460-BF6C-DC93EDC475E0}"/>
          </ac:picMkLst>
        </pc:picChg>
        <pc:picChg chg="add del mod">
          <ac:chgData name="鎮遠 游" userId="c2a46d8ed9f5426a" providerId="LiveId" clId="{69194295-F87E-4387-AB61-E1C8757BDDB8}" dt="2023-05-07T13:24:52.034" v="688"/>
          <ac:picMkLst>
            <pc:docMk/>
            <pc:sldMk cId="563265529" sldId="257"/>
            <ac:picMk id="56" creationId="{E061517E-4699-4DDC-8626-82AE83FE943A}"/>
          </ac:picMkLst>
        </pc:picChg>
        <pc:picChg chg="add del mod">
          <ac:chgData name="鎮遠 游" userId="c2a46d8ed9f5426a" providerId="LiveId" clId="{69194295-F87E-4387-AB61-E1C8757BDDB8}" dt="2023-05-07T13:30:08.702" v="690"/>
          <ac:picMkLst>
            <pc:docMk/>
            <pc:sldMk cId="563265529" sldId="257"/>
            <ac:picMk id="57" creationId="{9B53CE8E-674D-4BA2-B227-F84784635831}"/>
          </ac:picMkLst>
        </pc:picChg>
        <pc:picChg chg="add del mod">
          <ac:chgData name="鎮遠 游" userId="c2a46d8ed9f5426a" providerId="LiveId" clId="{69194295-F87E-4387-AB61-E1C8757BDDB8}" dt="2023-05-07T13:30:22.777" v="692"/>
          <ac:picMkLst>
            <pc:docMk/>
            <pc:sldMk cId="563265529" sldId="257"/>
            <ac:picMk id="58" creationId="{DC1CE947-5166-4F14-A46F-F6FDC24D25D8}"/>
          </ac:picMkLst>
        </pc:picChg>
        <pc:picChg chg="add del mod">
          <ac:chgData name="鎮遠 游" userId="c2a46d8ed9f5426a" providerId="LiveId" clId="{69194295-F87E-4387-AB61-E1C8757BDDB8}" dt="2023-05-07T13:30:53.311" v="694"/>
          <ac:picMkLst>
            <pc:docMk/>
            <pc:sldMk cId="563265529" sldId="257"/>
            <ac:picMk id="59" creationId="{DA63D31A-26CD-4D37-A932-C04CD626D738}"/>
          </ac:picMkLst>
        </pc:picChg>
        <pc:picChg chg="add del mod">
          <ac:chgData name="鎮遠 游" userId="c2a46d8ed9f5426a" providerId="LiveId" clId="{69194295-F87E-4387-AB61-E1C8757BDDB8}" dt="2023-05-07T13:31:49.656" v="696"/>
          <ac:picMkLst>
            <pc:docMk/>
            <pc:sldMk cId="563265529" sldId="257"/>
            <ac:picMk id="60" creationId="{D8E403AF-B02C-4EDF-AC1E-7E95207FEB91}"/>
          </ac:picMkLst>
        </pc:picChg>
        <pc:picChg chg="add del mod">
          <ac:chgData name="鎮遠 游" userId="c2a46d8ed9f5426a" providerId="LiveId" clId="{69194295-F87E-4387-AB61-E1C8757BDDB8}" dt="2023-05-07T13:33:44.420" v="698"/>
          <ac:picMkLst>
            <pc:docMk/>
            <pc:sldMk cId="563265529" sldId="257"/>
            <ac:picMk id="61" creationId="{A5ACA5E6-3D58-49AA-B2A2-6854F8E52322}"/>
          </ac:picMkLst>
        </pc:picChg>
        <pc:picChg chg="add del mod">
          <ac:chgData name="鎮遠 游" userId="c2a46d8ed9f5426a" providerId="LiveId" clId="{69194295-F87E-4387-AB61-E1C8757BDDB8}" dt="2023-05-07T13:34:06.892" v="700"/>
          <ac:picMkLst>
            <pc:docMk/>
            <pc:sldMk cId="563265529" sldId="257"/>
            <ac:picMk id="62" creationId="{BF7CDD59-0319-483D-A65D-8540EBAD6F26}"/>
          </ac:picMkLst>
        </pc:picChg>
        <pc:picChg chg="add del mod">
          <ac:chgData name="鎮遠 游" userId="c2a46d8ed9f5426a" providerId="LiveId" clId="{69194295-F87E-4387-AB61-E1C8757BDDB8}" dt="2023-05-07T13:39:15.476" v="703" actId="478"/>
          <ac:picMkLst>
            <pc:docMk/>
            <pc:sldMk cId="563265529" sldId="257"/>
            <ac:picMk id="63" creationId="{4FBBB9E4-5B58-4527-8AB2-9CE0AADC42AD}"/>
          </ac:picMkLst>
        </pc:picChg>
        <pc:picChg chg="add del mod">
          <ac:chgData name="鎮遠 游" userId="c2a46d8ed9f5426a" providerId="LiveId" clId="{69194295-F87E-4387-AB61-E1C8757BDDB8}" dt="2023-05-07T13:40:22.452" v="706" actId="478"/>
          <ac:picMkLst>
            <pc:docMk/>
            <pc:sldMk cId="563265529" sldId="257"/>
            <ac:picMk id="64" creationId="{8669A563-39FE-4F49-B2A1-532B898E609D}"/>
          </ac:picMkLst>
        </pc:picChg>
        <pc:picChg chg="add del mod">
          <ac:chgData name="鎮遠 游" userId="c2a46d8ed9f5426a" providerId="LiveId" clId="{69194295-F87E-4387-AB61-E1C8757BDDB8}" dt="2023-05-07T13:41:39.175" v="708"/>
          <ac:picMkLst>
            <pc:docMk/>
            <pc:sldMk cId="563265529" sldId="257"/>
            <ac:picMk id="65" creationId="{94C5CF52-1146-41E9-9C6E-C1BB370FBF2F}"/>
          </ac:picMkLst>
        </pc:picChg>
        <pc:picChg chg="add del mod">
          <ac:chgData name="鎮遠 游" userId="c2a46d8ed9f5426a" providerId="LiveId" clId="{69194295-F87E-4387-AB61-E1C8757BDDB8}" dt="2023-05-07T13:41:48.732" v="710"/>
          <ac:picMkLst>
            <pc:docMk/>
            <pc:sldMk cId="563265529" sldId="257"/>
            <ac:picMk id="66" creationId="{85614CDE-5D59-4312-B973-E21EE1DCCA09}"/>
          </ac:picMkLst>
        </pc:picChg>
        <pc:picChg chg="add del mod">
          <ac:chgData name="鎮遠 游" userId="c2a46d8ed9f5426a" providerId="LiveId" clId="{69194295-F87E-4387-AB61-E1C8757BDDB8}" dt="2023-05-07T14:17:57.394" v="735" actId="478"/>
          <ac:picMkLst>
            <pc:docMk/>
            <pc:sldMk cId="563265529" sldId="257"/>
            <ac:picMk id="67" creationId="{FE762A21-33C7-40FE-B86E-F1725E05CB7C}"/>
          </ac:picMkLst>
        </pc:picChg>
        <pc:picChg chg="add mod">
          <ac:chgData name="鎮遠 游" userId="c2a46d8ed9f5426a" providerId="LiveId" clId="{69194295-F87E-4387-AB61-E1C8757BDDB8}" dt="2023-05-07T14:24:15.889" v="738"/>
          <ac:picMkLst>
            <pc:docMk/>
            <pc:sldMk cId="563265529" sldId="257"/>
            <ac:picMk id="68" creationId="{8C523A43-EDCF-46C7-AB29-2BF43F7B69E0}"/>
          </ac:picMkLst>
        </pc:picChg>
      </pc:sldChg>
      <pc:sldChg chg="addSp delSp modSp new mod modTransition delAnim modAnim">
        <pc:chgData name="鎮遠 游" userId="c2a46d8ed9f5426a" providerId="LiveId" clId="{69194295-F87E-4387-AB61-E1C8757BDDB8}" dt="2023-05-07T14:26:10.588" v="740"/>
        <pc:sldMkLst>
          <pc:docMk/>
          <pc:sldMk cId="4270810035" sldId="258"/>
        </pc:sldMkLst>
        <pc:spChg chg="mod">
          <ac:chgData name="鎮遠 游" userId="c2a46d8ed9f5426a" providerId="LiveId" clId="{69194295-F87E-4387-AB61-E1C8757BDDB8}" dt="2023-05-07T08:34:03.132" v="28" actId="20577"/>
          <ac:spMkLst>
            <pc:docMk/>
            <pc:sldMk cId="4270810035" sldId="258"/>
            <ac:spMk id="2" creationId="{481DF655-37D7-4A87-BB04-C5504E72EDE1}"/>
          </ac:spMkLst>
        </pc:spChg>
        <pc:spChg chg="mod">
          <ac:chgData name="鎮遠 游" userId="c2a46d8ed9f5426a" providerId="LiveId" clId="{69194295-F87E-4387-AB61-E1C8757BDDB8}" dt="2023-05-07T09:19:48.502" v="430" actId="14100"/>
          <ac:spMkLst>
            <pc:docMk/>
            <pc:sldMk cId="4270810035" sldId="258"/>
            <ac:spMk id="3" creationId="{A7162B9E-FEE8-42BE-8BED-555358D87465}"/>
          </ac:spMkLst>
        </pc:spChg>
        <pc:spChg chg="add mod">
          <ac:chgData name="鎮遠 游" userId="c2a46d8ed9f5426a" providerId="LiveId" clId="{69194295-F87E-4387-AB61-E1C8757BDDB8}" dt="2023-05-07T11:14:31.148" v="610" actId="20577"/>
          <ac:spMkLst>
            <pc:docMk/>
            <pc:sldMk cId="4270810035" sldId="258"/>
            <ac:spMk id="6" creationId="{1233DF37-3BD5-482E-874E-272590E184A8}"/>
          </ac:spMkLst>
        </pc:spChg>
        <pc:spChg chg="add mod">
          <ac:chgData name="鎮遠 游" userId="c2a46d8ed9f5426a" providerId="LiveId" clId="{69194295-F87E-4387-AB61-E1C8757BDDB8}" dt="2023-05-07T09:24:28.846" v="502" actId="1582"/>
          <ac:spMkLst>
            <pc:docMk/>
            <pc:sldMk cId="4270810035" sldId="258"/>
            <ac:spMk id="9" creationId="{0825CAA4-845C-48AA-965F-1B89ED061052}"/>
          </ac:spMkLst>
        </pc:spChg>
        <pc:spChg chg="add mod">
          <ac:chgData name="鎮遠 游" userId="c2a46d8ed9f5426a" providerId="LiveId" clId="{69194295-F87E-4387-AB61-E1C8757BDDB8}" dt="2023-05-07T09:24:28.846" v="502" actId="1582"/>
          <ac:spMkLst>
            <pc:docMk/>
            <pc:sldMk cId="4270810035" sldId="258"/>
            <ac:spMk id="11" creationId="{FA856DA9-FD3F-4E38-B988-0B9C0D7E01EF}"/>
          </ac:spMkLst>
        </pc:spChg>
        <pc:grpChg chg="add del mod">
          <ac:chgData name="鎮遠 游" userId="c2a46d8ed9f5426a" providerId="LiveId" clId="{69194295-F87E-4387-AB61-E1C8757BDDB8}" dt="2023-05-07T09:33:51.999" v="583" actId="478"/>
          <ac:grpSpMkLst>
            <pc:docMk/>
            <pc:sldMk cId="4270810035" sldId="258"/>
            <ac:grpSpMk id="14" creationId="{BB124C7E-4A0D-49C0-A87B-30B5230C788C}"/>
          </ac:grpSpMkLst>
        </pc:grpChg>
        <pc:picChg chg="add del mod modCrop">
          <ac:chgData name="鎮遠 游" userId="c2a46d8ed9f5426a" providerId="LiveId" clId="{69194295-F87E-4387-AB61-E1C8757BDDB8}" dt="2023-05-07T09:23:16.886" v="471" actId="21"/>
          <ac:picMkLst>
            <pc:docMk/>
            <pc:sldMk cId="4270810035" sldId="258"/>
            <ac:picMk id="4" creationId="{972A00D7-476A-4741-9026-CF81D65D852D}"/>
          </ac:picMkLst>
        </pc:picChg>
        <pc:picChg chg="add del mod">
          <ac:chgData name="鎮遠 游" userId="c2a46d8ed9f5426a" providerId="LiveId" clId="{69194295-F87E-4387-AB61-E1C8757BDDB8}" dt="2023-05-07T09:18:29.717" v="409"/>
          <ac:picMkLst>
            <pc:docMk/>
            <pc:sldMk cId="4270810035" sldId="258"/>
            <ac:picMk id="5" creationId="{06B5F792-655A-48FC-97BE-103CAFBC4260}"/>
          </ac:picMkLst>
        </pc:picChg>
        <pc:picChg chg="add mod modCrop">
          <ac:chgData name="鎮遠 游" userId="c2a46d8ed9f5426a" providerId="LiveId" clId="{69194295-F87E-4387-AB61-E1C8757BDDB8}" dt="2023-05-07T09:23:54.454" v="495" actId="1076"/>
          <ac:picMkLst>
            <pc:docMk/>
            <pc:sldMk cId="4270810035" sldId="258"/>
            <ac:picMk id="17" creationId="{83BC8829-6D17-474E-9E8B-8411504F1CA2}"/>
          </ac:picMkLst>
        </pc:picChg>
        <pc:picChg chg="add mod modCrop">
          <ac:chgData name="鎮遠 游" userId="c2a46d8ed9f5426a" providerId="LiveId" clId="{69194295-F87E-4387-AB61-E1C8757BDDB8}" dt="2023-05-07T09:23:54.454" v="495" actId="1076"/>
          <ac:picMkLst>
            <pc:docMk/>
            <pc:sldMk cId="4270810035" sldId="258"/>
            <ac:picMk id="18" creationId="{9CFF424C-24E3-480C-B96B-87CF821DFF3D}"/>
          </ac:picMkLst>
        </pc:picChg>
        <pc:picChg chg="add del mod">
          <ac:chgData name="鎮遠 游" userId="c2a46d8ed9f5426a" providerId="LiveId" clId="{69194295-F87E-4387-AB61-E1C8757BDDB8}" dt="2023-05-07T13:37:16.310" v="702"/>
          <ac:picMkLst>
            <pc:docMk/>
            <pc:sldMk cId="4270810035" sldId="258"/>
            <ac:picMk id="24" creationId="{F49253C7-22F8-4BFD-958E-3E8CC1297E3D}"/>
          </ac:picMkLst>
        </pc:picChg>
        <pc:picChg chg="add del mod">
          <ac:chgData name="鎮遠 游" userId="c2a46d8ed9f5426a" providerId="LiveId" clId="{69194295-F87E-4387-AB61-E1C8757BDDB8}" dt="2023-05-07T13:43:58.751" v="712"/>
          <ac:picMkLst>
            <pc:docMk/>
            <pc:sldMk cId="4270810035" sldId="258"/>
            <ac:picMk id="25" creationId="{71685E85-5E37-4483-8E33-64047BB71AA2}"/>
          </ac:picMkLst>
        </pc:picChg>
        <pc:picChg chg="add del mod">
          <ac:chgData name="鎮遠 游" userId="c2a46d8ed9f5426a" providerId="LiveId" clId="{69194295-F87E-4387-AB61-E1C8757BDDB8}" dt="2023-05-07T13:44:30.283" v="714"/>
          <ac:picMkLst>
            <pc:docMk/>
            <pc:sldMk cId="4270810035" sldId="258"/>
            <ac:picMk id="26" creationId="{D3B345E4-A7A0-4AC5-9DBC-74EBA9AD5F18}"/>
          </ac:picMkLst>
        </pc:picChg>
        <pc:picChg chg="add del mod">
          <ac:chgData name="鎮遠 游" userId="c2a46d8ed9f5426a" providerId="LiveId" clId="{69194295-F87E-4387-AB61-E1C8757BDDB8}" dt="2023-05-07T13:45:17.192" v="716"/>
          <ac:picMkLst>
            <pc:docMk/>
            <pc:sldMk cId="4270810035" sldId="258"/>
            <ac:picMk id="27" creationId="{DF5AF42C-1FA0-4BE5-9D9B-3E7F249DAADC}"/>
          </ac:picMkLst>
        </pc:picChg>
        <pc:picChg chg="add del mod">
          <ac:chgData name="鎮遠 游" userId="c2a46d8ed9f5426a" providerId="LiveId" clId="{69194295-F87E-4387-AB61-E1C8757BDDB8}" dt="2023-05-07T13:46:15.070" v="718"/>
          <ac:picMkLst>
            <pc:docMk/>
            <pc:sldMk cId="4270810035" sldId="258"/>
            <ac:picMk id="28" creationId="{94EF0976-1F9E-427E-8B00-B4A24FFA5F15}"/>
          </ac:picMkLst>
        </pc:picChg>
        <pc:picChg chg="add del mod">
          <ac:chgData name="鎮遠 游" userId="c2a46d8ed9f5426a" providerId="LiveId" clId="{69194295-F87E-4387-AB61-E1C8757BDDB8}" dt="2023-05-07T13:46:43.602" v="720"/>
          <ac:picMkLst>
            <pc:docMk/>
            <pc:sldMk cId="4270810035" sldId="258"/>
            <ac:picMk id="29" creationId="{42E6CCA1-B772-4A44-8C82-8D2AADA4A1F2}"/>
          </ac:picMkLst>
        </pc:picChg>
        <pc:picChg chg="add del mod">
          <ac:chgData name="鎮遠 游" userId="c2a46d8ed9f5426a" providerId="LiveId" clId="{69194295-F87E-4387-AB61-E1C8757BDDB8}" dt="2023-05-07T13:47:07.468" v="722"/>
          <ac:picMkLst>
            <pc:docMk/>
            <pc:sldMk cId="4270810035" sldId="258"/>
            <ac:picMk id="30" creationId="{2C817225-8D96-4D4B-927E-E52EC71B3D31}"/>
          </ac:picMkLst>
        </pc:picChg>
        <pc:picChg chg="add del mod">
          <ac:chgData name="鎮遠 游" userId="c2a46d8ed9f5426a" providerId="LiveId" clId="{69194295-F87E-4387-AB61-E1C8757BDDB8}" dt="2023-05-07T13:48:49.712" v="724"/>
          <ac:picMkLst>
            <pc:docMk/>
            <pc:sldMk cId="4270810035" sldId="258"/>
            <ac:picMk id="31" creationId="{8489F0E1-2D65-4076-90D5-2A76BBC033C0}"/>
          </ac:picMkLst>
        </pc:picChg>
        <pc:picChg chg="add del mod">
          <ac:chgData name="鎮遠 游" userId="c2a46d8ed9f5426a" providerId="LiveId" clId="{69194295-F87E-4387-AB61-E1C8757BDDB8}" dt="2023-05-07T13:49:00.749" v="726"/>
          <ac:picMkLst>
            <pc:docMk/>
            <pc:sldMk cId="4270810035" sldId="258"/>
            <ac:picMk id="32" creationId="{B49C8D84-08AD-4C0B-A131-73FA1E41F7FD}"/>
          </ac:picMkLst>
        </pc:picChg>
        <pc:picChg chg="add del mod">
          <ac:chgData name="鎮遠 游" userId="c2a46d8ed9f5426a" providerId="LiveId" clId="{69194295-F87E-4387-AB61-E1C8757BDDB8}" dt="2023-05-07T13:50:10.754" v="728"/>
          <ac:picMkLst>
            <pc:docMk/>
            <pc:sldMk cId="4270810035" sldId="258"/>
            <ac:picMk id="33" creationId="{3B8B4CDE-4F31-4398-A7DD-9BF24E569739}"/>
          </ac:picMkLst>
        </pc:picChg>
        <pc:picChg chg="add del mod">
          <ac:chgData name="鎮遠 游" userId="c2a46d8ed9f5426a" providerId="LiveId" clId="{69194295-F87E-4387-AB61-E1C8757BDDB8}" dt="2023-05-07T13:54:39.227" v="730"/>
          <ac:picMkLst>
            <pc:docMk/>
            <pc:sldMk cId="4270810035" sldId="258"/>
            <ac:picMk id="34" creationId="{6B3D1EAD-B196-43ED-90E4-3BF5739EF99B}"/>
          </ac:picMkLst>
        </pc:picChg>
        <pc:picChg chg="add del mod">
          <ac:chgData name="鎮遠 游" userId="c2a46d8ed9f5426a" providerId="LiveId" clId="{69194295-F87E-4387-AB61-E1C8757BDDB8}" dt="2023-05-07T13:55:59.674" v="732"/>
          <ac:picMkLst>
            <pc:docMk/>
            <pc:sldMk cId="4270810035" sldId="258"/>
            <ac:picMk id="35" creationId="{BCDC5A74-CE3F-4447-B83E-32C892FB00AC}"/>
          </ac:picMkLst>
        </pc:picChg>
        <pc:picChg chg="add del mod">
          <ac:chgData name="鎮遠 游" userId="c2a46d8ed9f5426a" providerId="LiveId" clId="{69194295-F87E-4387-AB61-E1C8757BDDB8}" dt="2023-05-07T14:17:58.967" v="736" actId="478"/>
          <ac:picMkLst>
            <pc:docMk/>
            <pc:sldMk cId="4270810035" sldId="258"/>
            <ac:picMk id="36" creationId="{F2EE7580-0BB4-4CDC-9F15-B5FF7B4487FA}"/>
          </ac:picMkLst>
        </pc:picChg>
        <pc:picChg chg="add del mod">
          <ac:chgData name="鎮遠 游" userId="c2a46d8ed9f5426a" providerId="LiveId" clId="{69194295-F87E-4387-AB61-E1C8757BDDB8}" dt="2023-05-07T14:24:18.200" v="739"/>
          <ac:picMkLst>
            <pc:docMk/>
            <pc:sldMk cId="4270810035" sldId="258"/>
            <ac:picMk id="37" creationId="{C91E36BF-BC7D-41AF-B6F1-6F8EE34C5834}"/>
          </ac:picMkLst>
        </pc:picChg>
        <pc:picChg chg="add mod">
          <ac:chgData name="鎮遠 游" userId="c2a46d8ed9f5426a" providerId="LiveId" clId="{69194295-F87E-4387-AB61-E1C8757BDDB8}" dt="2023-05-07T14:26:10.588" v="740"/>
          <ac:picMkLst>
            <pc:docMk/>
            <pc:sldMk cId="4270810035" sldId="258"/>
            <ac:picMk id="38" creationId="{A4D215C3-E18F-4FB5-A0F4-D9B1078F2681}"/>
          </ac:picMkLst>
        </pc:picChg>
        <pc:cxnChg chg="add mod">
          <ac:chgData name="鎮遠 游" userId="c2a46d8ed9f5426a" providerId="LiveId" clId="{69194295-F87E-4387-AB61-E1C8757BDDB8}" dt="2023-05-07T09:33:51.999" v="583" actId="478"/>
          <ac:cxnSpMkLst>
            <pc:docMk/>
            <pc:sldMk cId="4270810035" sldId="258"/>
            <ac:cxnSpMk id="8" creationId="{F31B80B3-521D-4A51-A744-7603F736E7CB}"/>
          </ac:cxnSpMkLst>
        </pc:cxnChg>
        <pc:cxnChg chg="add del mod">
          <ac:chgData name="鎮遠 游" userId="c2a46d8ed9f5426a" providerId="LiveId" clId="{69194295-F87E-4387-AB61-E1C8757BDDB8}" dt="2023-05-07T09:33:17.178" v="582" actId="478"/>
          <ac:cxnSpMkLst>
            <pc:docMk/>
            <pc:sldMk cId="4270810035" sldId="258"/>
            <ac:cxnSpMk id="20" creationId="{09710C3C-7DDD-4719-8FCF-64F305ED3238}"/>
          </ac:cxnSpMkLst>
        </pc:cxnChg>
        <pc:cxnChg chg="add del mod">
          <ac:chgData name="鎮遠 游" userId="c2a46d8ed9f5426a" providerId="LiveId" clId="{69194295-F87E-4387-AB61-E1C8757BDDB8}" dt="2023-05-07T09:33:16.377" v="581" actId="478"/>
          <ac:cxnSpMkLst>
            <pc:docMk/>
            <pc:sldMk cId="4270810035" sldId="258"/>
            <ac:cxnSpMk id="21" creationId="{064D913A-AC4F-4A01-AF43-5ADAB977BAC5}"/>
          </ac:cxnSpMkLst>
        </pc:cxnChg>
      </pc:sldChg>
      <pc:sldChg chg="new del">
        <pc:chgData name="鎮遠 游" userId="c2a46d8ed9f5426a" providerId="LiveId" clId="{69194295-F87E-4387-AB61-E1C8757BDDB8}" dt="2023-05-07T09:24:10.511" v="497" actId="47"/>
        <pc:sldMkLst>
          <pc:docMk/>
          <pc:sldMk cId="2947733821" sldId="259"/>
        </pc:sldMkLst>
      </pc:sldChg>
      <pc:sldChg chg="addSp delSp modSp new mod delAnim">
        <pc:chgData name="鎮遠 游" userId="c2a46d8ed9f5426a" providerId="LiveId" clId="{69194295-F87E-4387-AB61-E1C8757BDDB8}" dt="2023-05-07T14:26:10.588" v="740"/>
        <pc:sldMkLst>
          <pc:docMk/>
          <pc:sldMk cId="3186288786" sldId="259"/>
        </pc:sldMkLst>
        <pc:spChg chg="mod">
          <ac:chgData name="鎮遠 游" userId="c2a46d8ed9f5426a" providerId="LiveId" clId="{69194295-F87E-4387-AB61-E1C8757BDDB8}" dt="2023-05-07T09:25:38.606" v="524" actId="20577"/>
          <ac:spMkLst>
            <pc:docMk/>
            <pc:sldMk cId="3186288786" sldId="259"/>
            <ac:spMk id="2" creationId="{7F92621C-3C11-4C8B-BB72-880706E6A488}"/>
          </ac:spMkLst>
        </pc:spChg>
        <pc:spChg chg="mod">
          <ac:chgData name="鎮遠 游" userId="c2a46d8ed9f5426a" providerId="LiveId" clId="{69194295-F87E-4387-AB61-E1C8757BDDB8}" dt="2023-05-07T09:28:05.063" v="578"/>
          <ac:spMkLst>
            <pc:docMk/>
            <pc:sldMk cId="3186288786" sldId="259"/>
            <ac:spMk id="3" creationId="{289D1C7A-DCC8-477F-9D72-13723FD95BE0}"/>
          </ac:spMkLst>
        </pc:spChg>
        <pc:spChg chg="add del">
          <ac:chgData name="鎮遠 游" userId="c2a46d8ed9f5426a" providerId="LiveId" clId="{69194295-F87E-4387-AB61-E1C8757BDDB8}" dt="2023-05-07T09:25:58.625" v="532"/>
          <ac:spMkLst>
            <pc:docMk/>
            <pc:sldMk cId="3186288786" sldId="259"/>
            <ac:spMk id="5" creationId="{1AA37CB5-415E-4C83-9E0B-987BCAABFD4C}"/>
          </ac:spMkLst>
        </pc:spChg>
        <pc:picChg chg="add del mod">
          <ac:chgData name="鎮遠 游" userId="c2a46d8ed9f5426a" providerId="LiveId" clId="{69194295-F87E-4387-AB61-E1C8757BDDB8}" dt="2023-05-07T14:18:00.434" v="737" actId="478"/>
          <ac:picMkLst>
            <pc:docMk/>
            <pc:sldMk cId="3186288786" sldId="259"/>
            <ac:picMk id="6" creationId="{35BB296F-A26B-44D7-90AD-E8EE245737E3}"/>
          </ac:picMkLst>
        </pc:picChg>
        <pc:picChg chg="add mod">
          <ac:chgData name="鎮遠 游" userId="c2a46d8ed9f5426a" providerId="LiveId" clId="{69194295-F87E-4387-AB61-E1C8757BDDB8}" dt="2023-05-07T14:26:10.588" v="740"/>
          <ac:picMkLst>
            <pc:docMk/>
            <pc:sldMk cId="3186288786" sldId="259"/>
            <ac:picMk id="7" creationId="{032E09AE-543E-487C-918D-022195402A5E}"/>
          </ac:picMkLst>
        </pc:picChg>
        <pc:cxnChg chg="add del mod">
          <ac:chgData name="鎮遠 游" userId="c2a46d8ed9f5426a" providerId="LiveId" clId="{69194295-F87E-4387-AB61-E1C8757BDDB8}" dt="2023-05-07T09:25:46.308" v="529"/>
          <ac:cxnSpMkLst>
            <pc:docMk/>
            <pc:sldMk cId="3186288786" sldId="259"/>
            <ac:cxnSpMk id="4" creationId="{5BE8802D-F29E-41B3-824F-B03B34702A9B}"/>
          </ac:cxnSpMkLst>
        </pc:cxnChg>
      </pc:sldChg>
    </pc:docChg>
  </pc:docChgLst>
  <pc:docChgLst>
    <pc:chgData name="鎮遠 游" userId="c2a46d8ed9f5426a" providerId="LiveId" clId="{C05203FF-18E5-46A7-9B1D-773F841C8C7B}"/>
    <pc:docChg chg="undo custSel addSld delSld modSld">
      <pc:chgData name="鎮遠 游" userId="c2a46d8ed9f5426a" providerId="LiveId" clId="{C05203FF-18E5-46A7-9B1D-773F841C8C7B}" dt="2023-05-10T17:25:04.601" v="3465"/>
      <pc:docMkLst>
        <pc:docMk/>
      </pc:docMkLst>
      <pc:sldChg chg="addSp delSp modSp mod modTransition delAnim modAnim">
        <pc:chgData name="鎮遠 游" userId="c2a46d8ed9f5426a" providerId="LiveId" clId="{C05203FF-18E5-46A7-9B1D-773F841C8C7B}" dt="2023-05-10T16:18:35.536" v="3272"/>
        <pc:sldMkLst>
          <pc:docMk/>
          <pc:sldMk cId="4148323917" sldId="256"/>
        </pc:sldMkLst>
        <pc:spChg chg="mod">
          <ac:chgData name="鎮遠 游" userId="c2a46d8ed9f5426a" providerId="LiveId" clId="{C05203FF-18E5-46A7-9B1D-773F841C8C7B}" dt="2023-05-10T10:01:46.962" v="6" actId="27636"/>
          <ac:spMkLst>
            <pc:docMk/>
            <pc:sldMk cId="4148323917" sldId="256"/>
            <ac:spMk id="2" creationId="{B272792A-AA6C-4892-8BC8-F280DD0DECC4}"/>
          </ac:spMkLst>
        </pc:spChg>
        <pc:picChg chg="add del mod">
          <ac:chgData name="鎮遠 游" userId="c2a46d8ed9f5426a" providerId="LiveId" clId="{C05203FF-18E5-46A7-9B1D-773F841C8C7B}" dt="2023-05-10T15:22:18.515" v="3151"/>
          <ac:picMkLst>
            <pc:docMk/>
            <pc:sldMk cId="4148323917" sldId="256"/>
            <ac:picMk id="4" creationId="{B4E9BAAB-DA7F-4E08-B369-2FB7CAA4F358}"/>
          </ac:picMkLst>
        </pc:picChg>
        <pc:picChg chg="add del mod">
          <ac:chgData name="鎮遠 游" userId="c2a46d8ed9f5426a" providerId="LiveId" clId="{C05203FF-18E5-46A7-9B1D-773F841C8C7B}" dt="2023-05-10T16:15:02.084" v="3259"/>
          <ac:picMkLst>
            <pc:docMk/>
            <pc:sldMk cId="4148323917" sldId="256"/>
            <ac:picMk id="5" creationId="{8E1239A8-CE23-4DB8-AB33-9B1FA5998439}"/>
          </ac:picMkLst>
        </pc:picChg>
        <pc:picChg chg="add del mod">
          <ac:chgData name="鎮遠 游" userId="c2a46d8ed9f5426a" providerId="LiveId" clId="{C05203FF-18E5-46A7-9B1D-773F841C8C7B}" dt="2023-05-10T16:18:04.473" v="3269"/>
          <ac:picMkLst>
            <pc:docMk/>
            <pc:sldMk cId="4148323917" sldId="256"/>
            <ac:picMk id="6" creationId="{261C34FF-C958-464F-822E-273390B635F5}"/>
          </ac:picMkLst>
        </pc:picChg>
        <pc:picChg chg="add del mod">
          <ac:chgData name="鎮遠 游" userId="c2a46d8ed9f5426a" providerId="LiveId" clId="{C05203FF-18E5-46A7-9B1D-773F841C8C7B}" dt="2023-05-10T16:18:17.618" v="3271"/>
          <ac:picMkLst>
            <pc:docMk/>
            <pc:sldMk cId="4148323917" sldId="256"/>
            <ac:picMk id="7" creationId="{2B99070C-9795-45FC-AB5D-04524DA83319}"/>
          </ac:picMkLst>
        </pc:picChg>
        <pc:picChg chg="add mod">
          <ac:chgData name="鎮遠 游" userId="c2a46d8ed9f5426a" providerId="LiveId" clId="{C05203FF-18E5-46A7-9B1D-773F841C8C7B}" dt="2023-05-10T16:18:35.536" v="3272"/>
          <ac:picMkLst>
            <pc:docMk/>
            <pc:sldMk cId="4148323917" sldId="256"/>
            <ac:picMk id="8" creationId="{265B41FC-4582-4837-8CA9-1606DA62D0A9}"/>
          </ac:picMkLst>
        </pc:picChg>
        <pc:picChg chg="del">
          <ac:chgData name="鎮遠 游" userId="c2a46d8ed9f5426a" providerId="LiveId" clId="{C05203FF-18E5-46A7-9B1D-773F841C8C7B}" dt="2023-05-10T10:59:49.267" v="2827" actId="478"/>
          <ac:picMkLst>
            <pc:docMk/>
            <pc:sldMk cId="4148323917" sldId="256"/>
            <ac:picMk id="13" creationId="{AAD1A8AA-9540-4F5D-9A2F-0BB2AA824EDC}"/>
          </ac:picMkLst>
        </pc:picChg>
      </pc:sldChg>
      <pc:sldChg chg="addSp delSp modSp mod modTransition delAnim modAnim">
        <pc:chgData name="鎮遠 游" userId="c2a46d8ed9f5426a" providerId="LiveId" clId="{C05203FF-18E5-46A7-9B1D-773F841C8C7B}" dt="2023-05-10T16:29:25.633" v="3290"/>
        <pc:sldMkLst>
          <pc:docMk/>
          <pc:sldMk cId="563265529" sldId="257"/>
        </pc:sldMkLst>
        <pc:spChg chg="mod">
          <ac:chgData name="鎮遠 游" userId="c2a46d8ed9f5426a" providerId="LiveId" clId="{C05203FF-18E5-46A7-9B1D-773F841C8C7B}" dt="2023-05-10T10:03:43.222" v="22" actId="20577"/>
          <ac:spMkLst>
            <pc:docMk/>
            <pc:sldMk cId="563265529" sldId="257"/>
            <ac:spMk id="2" creationId="{62974DD0-D2A2-488C-9D61-FA5D15D4DF0C}"/>
          </ac:spMkLst>
        </pc:spChg>
        <pc:spChg chg="del">
          <ac:chgData name="鎮遠 游" userId="c2a46d8ed9f5426a" providerId="LiveId" clId="{C05203FF-18E5-46A7-9B1D-773F841C8C7B}" dt="2023-05-10T10:02:24.846" v="8" actId="478"/>
          <ac:spMkLst>
            <pc:docMk/>
            <pc:sldMk cId="563265529" sldId="257"/>
            <ac:spMk id="6" creationId="{EA198F9C-6E2D-44DA-AF73-82C643FDF9D1}"/>
          </ac:spMkLst>
        </pc:spChg>
        <pc:spChg chg="mod">
          <ac:chgData name="鎮遠 游" userId="c2a46d8ed9f5426a" providerId="LiveId" clId="{C05203FF-18E5-46A7-9B1D-773F841C8C7B}" dt="2023-05-10T10:57:01.669" v="2712"/>
          <ac:spMkLst>
            <pc:docMk/>
            <pc:sldMk cId="563265529" sldId="257"/>
            <ac:spMk id="18" creationId="{B149DA00-B432-4C74-BEC6-5D4609B7E8DD}"/>
          </ac:spMkLst>
        </pc:spChg>
        <pc:spChg chg="mod">
          <ac:chgData name="鎮遠 游" userId="c2a46d8ed9f5426a" providerId="LiveId" clId="{C05203FF-18E5-46A7-9B1D-773F841C8C7B}" dt="2023-05-10T10:57:01.669" v="2712"/>
          <ac:spMkLst>
            <pc:docMk/>
            <pc:sldMk cId="563265529" sldId="257"/>
            <ac:spMk id="19" creationId="{A45DF627-8CC6-4C18-85F0-9DEDFB5279F0}"/>
          </ac:spMkLst>
        </pc:spChg>
        <pc:spChg chg="mod">
          <ac:chgData name="鎮遠 游" userId="c2a46d8ed9f5426a" providerId="LiveId" clId="{C05203FF-18E5-46A7-9B1D-773F841C8C7B}" dt="2023-05-10T10:57:01.669" v="2712"/>
          <ac:spMkLst>
            <pc:docMk/>
            <pc:sldMk cId="563265529" sldId="257"/>
            <ac:spMk id="20" creationId="{B59D5E4B-A05F-4F1E-B104-29C0913AF2C6}"/>
          </ac:spMkLst>
        </pc:spChg>
        <pc:spChg chg="mod">
          <ac:chgData name="鎮遠 游" userId="c2a46d8ed9f5426a" providerId="LiveId" clId="{C05203FF-18E5-46A7-9B1D-773F841C8C7B}" dt="2023-05-10T10:57:01.669" v="2712"/>
          <ac:spMkLst>
            <pc:docMk/>
            <pc:sldMk cId="563265529" sldId="257"/>
            <ac:spMk id="21" creationId="{4A8CCFBE-996D-4D9E-8F41-F700D1FE86BB}"/>
          </ac:spMkLst>
        </pc:spChg>
        <pc:spChg chg="mod">
          <ac:chgData name="鎮遠 游" userId="c2a46d8ed9f5426a" providerId="LiveId" clId="{C05203FF-18E5-46A7-9B1D-773F841C8C7B}" dt="2023-05-10T10:57:01.669" v="2712"/>
          <ac:spMkLst>
            <pc:docMk/>
            <pc:sldMk cId="563265529" sldId="257"/>
            <ac:spMk id="22" creationId="{8ED66C7D-932D-4C38-83B9-81DDAF8C9B82}"/>
          </ac:spMkLst>
        </pc:spChg>
        <pc:grpChg chg="del">
          <ac:chgData name="鎮遠 游" userId="c2a46d8ed9f5426a" providerId="LiveId" clId="{C05203FF-18E5-46A7-9B1D-773F841C8C7B}" dt="2023-05-10T10:02:21.583" v="7" actId="478"/>
          <ac:grpSpMkLst>
            <pc:docMk/>
            <pc:sldMk cId="563265529" sldId="257"/>
            <ac:grpSpMk id="9" creationId="{9B1E8784-1C40-4CAD-9FDA-B1C0D88FE5DD}"/>
          </ac:grpSpMkLst>
        </pc:grpChg>
        <pc:grpChg chg="add del mod">
          <ac:chgData name="鎮遠 游" userId="c2a46d8ed9f5426a" providerId="LiveId" clId="{C05203FF-18E5-46A7-9B1D-773F841C8C7B}" dt="2023-05-10T10:57:02.348" v="2713"/>
          <ac:grpSpMkLst>
            <pc:docMk/>
            <pc:sldMk cId="563265529" sldId="257"/>
            <ac:grpSpMk id="16" creationId="{CD76E3C9-57F3-4F20-B15E-DA6EEFD738A8}"/>
          </ac:grpSpMkLst>
        </pc:grpChg>
        <pc:graphicFrameChg chg="add del mod">
          <ac:chgData name="鎮遠 游" userId="c2a46d8ed9f5426a" providerId="LiveId" clId="{C05203FF-18E5-46A7-9B1D-773F841C8C7B}" dt="2023-05-10T10:16:48.551" v="36"/>
          <ac:graphicFrameMkLst>
            <pc:docMk/>
            <pc:sldMk cId="563265529" sldId="257"/>
            <ac:graphicFrameMk id="3" creationId="{0999315B-7944-4956-A3F5-52CE3539F4CB}"/>
          </ac:graphicFrameMkLst>
        </pc:graphicFrameChg>
        <pc:picChg chg="del">
          <ac:chgData name="鎮遠 游" userId="c2a46d8ed9f5426a" providerId="LiveId" clId="{C05203FF-18E5-46A7-9B1D-773F841C8C7B}" dt="2023-05-10T10:02:21.583" v="7" actId="478"/>
          <ac:picMkLst>
            <pc:docMk/>
            <pc:sldMk cId="563265529" sldId="257"/>
            <ac:picMk id="5" creationId="{E8B7B52D-1D94-4F61-8EBE-76025740B5B8}"/>
          </ac:picMkLst>
        </pc:picChg>
        <pc:picChg chg="add del mod">
          <ac:chgData name="鎮遠 游" userId="c2a46d8ed9f5426a" providerId="LiveId" clId="{C05203FF-18E5-46A7-9B1D-773F841C8C7B}" dt="2023-05-10T10:17:04.683" v="44" actId="21"/>
          <ac:picMkLst>
            <pc:docMk/>
            <pc:sldMk cId="563265529" sldId="257"/>
            <ac:picMk id="10" creationId="{AA417D50-6BE0-4742-8B31-61A753E495B5}"/>
          </ac:picMkLst>
        </pc:picChg>
        <pc:picChg chg="add del mod">
          <ac:chgData name="鎮遠 游" userId="c2a46d8ed9f5426a" providerId="LiveId" clId="{C05203FF-18E5-46A7-9B1D-773F841C8C7B}" dt="2023-05-10T14:14:48.927" v="3099" actId="478"/>
          <ac:picMkLst>
            <pc:docMk/>
            <pc:sldMk cId="563265529" sldId="257"/>
            <ac:picMk id="12" creationId="{819CCE47-0276-48D4-8BDE-80BE7D141BB3}"/>
          </ac:picMkLst>
        </pc:picChg>
        <pc:picChg chg="del">
          <ac:chgData name="鎮遠 游" userId="c2a46d8ed9f5426a" providerId="LiveId" clId="{C05203FF-18E5-46A7-9B1D-773F841C8C7B}" dt="2023-05-10T10:02:21.583" v="7" actId="478"/>
          <ac:picMkLst>
            <pc:docMk/>
            <pc:sldMk cId="563265529" sldId="257"/>
            <ac:picMk id="13" creationId="{726D5C5A-C7C6-4B55-BF89-2C17B57D545E}"/>
          </ac:picMkLst>
        </pc:picChg>
        <pc:picChg chg="del">
          <ac:chgData name="鎮遠 游" userId="c2a46d8ed9f5426a" providerId="LiveId" clId="{C05203FF-18E5-46A7-9B1D-773F841C8C7B}" dt="2023-05-10T10:02:21.583" v="7" actId="478"/>
          <ac:picMkLst>
            <pc:docMk/>
            <pc:sldMk cId="563265529" sldId="257"/>
            <ac:picMk id="15" creationId="{885A3B49-2BC2-4A6A-9219-1B843F1C1365}"/>
          </ac:picMkLst>
        </pc:picChg>
        <pc:picChg chg="mod">
          <ac:chgData name="鎮遠 游" userId="c2a46d8ed9f5426a" providerId="LiveId" clId="{C05203FF-18E5-46A7-9B1D-773F841C8C7B}" dt="2023-05-10T10:57:01.669" v="2712"/>
          <ac:picMkLst>
            <pc:docMk/>
            <pc:sldMk cId="563265529" sldId="257"/>
            <ac:picMk id="17" creationId="{7AF5F338-F645-4B00-AA93-05639C91A762}"/>
          </ac:picMkLst>
        </pc:picChg>
        <pc:picChg chg="add mod">
          <ac:chgData name="鎮遠 游" userId="c2a46d8ed9f5426a" providerId="LiveId" clId="{C05203FF-18E5-46A7-9B1D-773F841C8C7B}" dt="2023-05-10T14:14:45.524" v="3098" actId="1035"/>
          <ac:picMkLst>
            <pc:docMk/>
            <pc:sldMk cId="563265529" sldId="257"/>
            <ac:picMk id="23" creationId="{351F61D6-A5A6-47B2-8D97-D495A588D33F}"/>
          </ac:picMkLst>
        </pc:picChg>
        <pc:picChg chg="add mod ord">
          <ac:chgData name="鎮遠 游" userId="c2a46d8ed9f5426a" providerId="LiveId" clId="{C05203FF-18E5-46A7-9B1D-773F841C8C7B}" dt="2023-05-10T14:18:18.900" v="3142" actId="167"/>
          <ac:picMkLst>
            <pc:docMk/>
            <pc:sldMk cId="563265529" sldId="257"/>
            <ac:picMk id="25" creationId="{32C69E3F-0C7D-4514-BB2F-E5C9A40F2927}"/>
          </ac:picMkLst>
        </pc:picChg>
        <pc:picChg chg="add mod">
          <ac:chgData name="鎮遠 游" userId="c2a46d8ed9f5426a" providerId="LiveId" clId="{C05203FF-18E5-46A7-9B1D-773F841C8C7B}" dt="2023-05-10T14:16:08.501" v="3117" actId="1035"/>
          <ac:picMkLst>
            <pc:docMk/>
            <pc:sldMk cId="563265529" sldId="257"/>
            <ac:picMk id="27" creationId="{6F6EF41A-4C36-4797-9A92-AF389071261F}"/>
          </ac:picMkLst>
        </pc:picChg>
        <pc:picChg chg="add mod ord">
          <ac:chgData name="鎮遠 游" userId="c2a46d8ed9f5426a" providerId="LiveId" clId="{C05203FF-18E5-46A7-9B1D-773F841C8C7B}" dt="2023-05-10T14:16:48.427" v="3137" actId="167"/>
          <ac:picMkLst>
            <pc:docMk/>
            <pc:sldMk cId="563265529" sldId="257"/>
            <ac:picMk id="29" creationId="{393942A3-DD10-49DE-800D-8A98E2B5C87F}"/>
          </ac:picMkLst>
        </pc:picChg>
        <pc:picChg chg="add del mod">
          <ac:chgData name="鎮遠 游" userId="c2a46d8ed9f5426a" providerId="LiveId" clId="{C05203FF-18E5-46A7-9B1D-773F841C8C7B}" dt="2023-05-10T15:22:36.508" v="3153"/>
          <ac:picMkLst>
            <pc:docMk/>
            <pc:sldMk cId="563265529" sldId="257"/>
            <ac:picMk id="30" creationId="{EA809E58-8A54-402C-8D06-4AB4C15D4446}"/>
          </ac:picMkLst>
        </pc:picChg>
        <pc:picChg chg="add del mod">
          <ac:chgData name="鎮遠 游" userId="c2a46d8ed9f5426a" providerId="LiveId" clId="{C05203FF-18E5-46A7-9B1D-773F841C8C7B}" dt="2023-05-10T15:24:12.096" v="3155"/>
          <ac:picMkLst>
            <pc:docMk/>
            <pc:sldMk cId="563265529" sldId="257"/>
            <ac:picMk id="31" creationId="{F768B23A-C6AC-44CA-8EAD-0149A79D9FF8}"/>
          </ac:picMkLst>
        </pc:picChg>
        <pc:picChg chg="add del mod">
          <ac:chgData name="鎮遠 游" userId="c2a46d8ed9f5426a" providerId="LiveId" clId="{C05203FF-18E5-46A7-9B1D-773F841C8C7B}" dt="2023-05-10T15:24:21.618" v="3157"/>
          <ac:picMkLst>
            <pc:docMk/>
            <pc:sldMk cId="563265529" sldId="257"/>
            <ac:picMk id="32" creationId="{E9D24789-1C3E-4A00-B56A-80250497FE64}"/>
          </ac:picMkLst>
        </pc:picChg>
        <pc:picChg chg="add del mod">
          <ac:chgData name="鎮遠 游" userId="c2a46d8ed9f5426a" providerId="LiveId" clId="{C05203FF-18E5-46A7-9B1D-773F841C8C7B}" dt="2023-05-10T15:24:52.102" v="3159"/>
          <ac:picMkLst>
            <pc:docMk/>
            <pc:sldMk cId="563265529" sldId="257"/>
            <ac:picMk id="33" creationId="{5C87B4ED-E515-49C6-98B6-6A987E06501E}"/>
          </ac:picMkLst>
        </pc:picChg>
        <pc:picChg chg="add del mod">
          <ac:chgData name="鎮遠 游" userId="c2a46d8ed9f5426a" providerId="LiveId" clId="{C05203FF-18E5-46A7-9B1D-773F841C8C7B}" dt="2023-05-10T15:32:17.082" v="3161"/>
          <ac:picMkLst>
            <pc:docMk/>
            <pc:sldMk cId="563265529" sldId="257"/>
            <ac:picMk id="34" creationId="{4E7BAB67-44DF-4E0E-8498-89ED102EAD45}"/>
          </ac:picMkLst>
        </pc:picChg>
        <pc:picChg chg="add del mod">
          <ac:chgData name="鎮遠 游" userId="c2a46d8ed9f5426a" providerId="LiveId" clId="{C05203FF-18E5-46A7-9B1D-773F841C8C7B}" dt="2023-05-10T15:32:26.592" v="3163"/>
          <ac:picMkLst>
            <pc:docMk/>
            <pc:sldMk cId="563265529" sldId="257"/>
            <ac:picMk id="35" creationId="{B9840C62-BAE0-4236-B1DA-CB88E19C8106}"/>
          </ac:picMkLst>
        </pc:picChg>
        <pc:picChg chg="add del mod">
          <ac:chgData name="鎮遠 游" userId="c2a46d8ed9f5426a" providerId="LiveId" clId="{C05203FF-18E5-46A7-9B1D-773F841C8C7B}" dt="2023-05-10T15:32:46.616" v="3165"/>
          <ac:picMkLst>
            <pc:docMk/>
            <pc:sldMk cId="563265529" sldId="257"/>
            <ac:picMk id="36" creationId="{E820D003-AD80-4B28-982F-B6FB51459C87}"/>
          </ac:picMkLst>
        </pc:picChg>
        <pc:picChg chg="add del mod">
          <ac:chgData name="鎮遠 游" userId="c2a46d8ed9f5426a" providerId="LiveId" clId="{C05203FF-18E5-46A7-9B1D-773F841C8C7B}" dt="2023-05-10T15:33:26.113" v="3167"/>
          <ac:picMkLst>
            <pc:docMk/>
            <pc:sldMk cId="563265529" sldId="257"/>
            <ac:picMk id="37" creationId="{02F12128-B798-4B1D-92B1-67B1D1E3B45F}"/>
          </ac:picMkLst>
        </pc:picChg>
        <pc:picChg chg="add del mod">
          <ac:chgData name="鎮遠 游" userId="c2a46d8ed9f5426a" providerId="LiveId" clId="{C05203FF-18E5-46A7-9B1D-773F841C8C7B}" dt="2023-05-10T15:35:54.519" v="3169"/>
          <ac:picMkLst>
            <pc:docMk/>
            <pc:sldMk cId="563265529" sldId="257"/>
            <ac:picMk id="38" creationId="{E0791869-7600-4329-89A1-FE4C618C5893}"/>
          </ac:picMkLst>
        </pc:picChg>
        <pc:picChg chg="add del mod">
          <ac:chgData name="鎮遠 游" userId="c2a46d8ed9f5426a" providerId="LiveId" clId="{C05203FF-18E5-46A7-9B1D-773F841C8C7B}" dt="2023-05-10T15:36:18.676" v="3171"/>
          <ac:picMkLst>
            <pc:docMk/>
            <pc:sldMk cId="563265529" sldId="257"/>
            <ac:picMk id="39" creationId="{111D3BD6-7F0E-424C-BB1E-6514F360634C}"/>
          </ac:picMkLst>
        </pc:picChg>
        <pc:picChg chg="add del mod">
          <ac:chgData name="鎮遠 游" userId="c2a46d8ed9f5426a" providerId="LiveId" clId="{C05203FF-18E5-46A7-9B1D-773F841C8C7B}" dt="2023-05-10T15:37:07.240" v="3173"/>
          <ac:picMkLst>
            <pc:docMk/>
            <pc:sldMk cId="563265529" sldId="257"/>
            <ac:picMk id="40" creationId="{275D8806-1541-44E4-86DA-00AF044B5033}"/>
          </ac:picMkLst>
        </pc:picChg>
        <pc:picChg chg="add del mod">
          <ac:chgData name="鎮遠 游" userId="c2a46d8ed9f5426a" providerId="LiveId" clId="{C05203FF-18E5-46A7-9B1D-773F841C8C7B}" dt="2023-05-10T15:37:17.077" v="3175"/>
          <ac:picMkLst>
            <pc:docMk/>
            <pc:sldMk cId="563265529" sldId="257"/>
            <ac:picMk id="41" creationId="{A1EA6AA3-3D80-4793-B8EC-05EDD241B9AC}"/>
          </ac:picMkLst>
        </pc:picChg>
        <pc:picChg chg="add del mod">
          <ac:chgData name="鎮遠 游" userId="c2a46d8ed9f5426a" providerId="LiveId" clId="{C05203FF-18E5-46A7-9B1D-773F841C8C7B}" dt="2023-05-10T15:37:24.434" v="3177"/>
          <ac:picMkLst>
            <pc:docMk/>
            <pc:sldMk cId="563265529" sldId="257"/>
            <ac:picMk id="42" creationId="{A23ABFE3-B993-4893-916E-0A76DFD753D1}"/>
          </ac:picMkLst>
        </pc:picChg>
        <pc:picChg chg="add del mod">
          <ac:chgData name="鎮遠 游" userId="c2a46d8ed9f5426a" providerId="LiveId" clId="{C05203FF-18E5-46A7-9B1D-773F841C8C7B}" dt="2023-05-10T15:37:33.550" v="3179"/>
          <ac:picMkLst>
            <pc:docMk/>
            <pc:sldMk cId="563265529" sldId="257"/>
            <ac:picMk id="43" creationId="{509AA7CF-5D66-4F3E-8387-16AAE35400A4}"/>
          </ac:picMkLst>
        </pc:picChg>
        <pc:picChg chg="add del mod">
          <ac:chgData name="鎮遠 游" userId="c2a46d8ed9f5426a" providerId="LiveId" clId="{C05203FF-18E5-46A7-9B1D-773F841C8C7B}" dt="2023-05-10T15:37:44.694" v="3181"/>
          <ac:picMkLst>
            <pc:docMk/>
            <pc:sldMk cId="563265529" sldId="257"/>
            <ac:picMk id="44" creationId="{7A6595DD-A137-44AD-B63A-CA84593F69A1}"/>
          </ac:picMkLst>
        </pc:picChg>
        <pc:picChg chg="add del mod">
          <ac:chgData name="鎮遠 游" userId="c2a46d8ed9f5426a" providerId="LiveId" clId="{C05203FF-18E5-46A7-9B1D-773F841C8C7B}" dt="2023-05-10T15:37:55.901" v="3183"/>
          <ac:picMkLst>
            <pc:docMk/>
            <pc:sldMk cId="563265529" sldId="257"/>
            <ac:picMk id="45" creationId="{6DD732D7-0021-4829-8DDA-32EF7240721D}"/>
          </ac:picMkLst>
        </pc:picChg>
        <pc:picChg chg="add del mod">
          <ac:chgData name="鎮遠 游" userId="c2a46d8ed9f5426a" providerId="LiveId" clId="{C05203FF-18E5-46A7-9B1D-773F841C8C7B}" dt="2023-05-10T15:38:38.112" v="3185"/>
          <ac:picMkLst>
            <pc:docMk/>
            <pc:sldMk cId="563265529" sldId="257"/>
            <ac:picMk id="46" creationId="{0A7D79A9-6C32-4783-A063-EB39A96E2583}"/>
          </ac:picMkLst>
        </pc:picChg>
        <pc:picChg chg="add del mod">
          <ac:chgData name="鎮遠 游" userId="c2a46d8ed9f5426a" providerId="LiveId" clId="{C05203FF-18E5-46A7-9B1D-773F841C8C7B}" dt="2023-05-10T15:41:08.858" v="3187"/>
          <ac:picMkLst>
            <pc:docMk/>
            <pc:sldMk cId="563265529" sldId="257"/>
            <ac:picMk id="47" creationId="{589E66CB-3D09-43DB-9F8B-645C5E0C7AC7}"/>
          </ac:picMkLst>
        </pc:picChg>
        <pc:picChg chg="add del mod">
          <ac:chgData name="鎮遠 游" userId="c2a46d8ed9f5426a" providerId="LiveId" clId="{C05203FF-18E5-46A7-9B1D-773F841C8C7B}" dt="2023-05-10T15:42:23.791" v="3189"/>
          <ac:picMkLst>
            <pc:docMk/>
            <pc:sldMk cId="563265529" sldId="257"/>
            <ac:picMk id="48" creationId="{852A9C86-5161-4E91-A98F-6C671DD48A92}"/>
          </ac:picMkLst>
        </pc:picChg>
        <pc:picChg chg="add del mod">
          <ac:chgData name="鎮遠 游" userId="c2a46d8ed9f5426a" providerId="LiveId" clId="{C05203FF-18E5-46A7-9B1D-773F841C8C7B}" dt="2023-05-10T15:43:19.197" v="3191"/>
          <ac:picMkLst>
            <pc:docMk/>
            <pc:sldMk cId="563265529" sldId="257"/>
            <ac:picMk id="49" creationId="{F62C1A3B-72E7-4C48-B582-77AE5286D4A5}"/>
          </ac:picMkLst>
        </pc:picChg>
        <pc:picChg chg="add del mod">
          <ac:chgData name="鎮遠 游" userId="c2a46d8ed9f5426a" providerId="LiveId" clId="{C05203FF-18E5-46A7-9B1D-773F841C8C7B}" dt="2023-05-10T15:46:38.936" v="3193"/>
          <ac:picMkLst>
            <pc:docMk/>
            <pc:sldMk cId="563265529" sldId="257"/>
            <ac:picMk id="50" creationId="{FC26C4FE-103C-45F9-A217-C0A4EE41FC53}"/>
          </ac:picMkLst>
        </pc:picChg>
        <pc:picChg chg="add del mod">
          <ac:chgData name="鎮遠 游" userId="c2a46d8ed9f5426a" providerId="LiveId" clId="{C05203FF-18E5-46A7-9B1D-773F841C8C7B}" dt="2023-05-10T15:46:48.893" v="3195"/>
          <ac:picMkLst>
            <pc:docMk/>
            <pc:sldMk cId="563265529" sldId="257"/>
            <ac:picMk id="51" creationId="{8CC4797D-9096-4188-83A3-FB576DE14435}"/>
          </ac:picMkLst>
        </pc:picChg>
        <pc:picChg chg="add del mod">
          <ac:chgData name="鎮遠 游" userId="c2a46d8ed9f5426a" providerId="LiveId" clId="{C05203FF-18E5-46A7-9B1D-773F841C8C7B}" dt="2023-05-10T15:47:37.288" v="3197"/>
          <ac:picMkLst>
            <pc:docMk/>
            <pc:sldMk cId="563265529" sldId="257"/>
            <ac:picMk id="52" creationId="{0C26654C-7DDA-4732-AC24-3D8FA34427D4}"/>
          </ac:picMkLst>
        </pc:picChg>
        <pc:picChg chg="add del mod">
          <ac:chgData name="鎮遠 游" userId="c2a46d8ed9f5426a" providerId="LiveId" clId="{C05203FF-18E5-46A7-9B1D-773F841C8C7B}" dt="2023-05-10T15:47:46.118" v="3199"/>
          <ac:picMkLst>
            <pc:docMk/>
            <pc:sldMk cId="563265529" sldId="257"/>
            <ac:picMk id="53" creationId="{767FF235-76DA-4DB6-8021-CEF0A9C0BF8A}"/>
          </ac:picMkLst>
        </pc:picChg>
        <pc:picChg chg="add del mod">
          <ac:chgData name="鎮遠 游" userId="c2a46d8ed9f5426a" providerId="LiveId" clId="{C05203FF-18E5-46A7-9B1D-773F841C8C7B}" dt="2023-05-10T15:47:57.803" v="3201"/>
          <ac:picMkLst>
            <pc:docMk/>
            <pc:sldMk cId="563265529" sldId="257"/>
            <ac:picMk id="54" creationId="{09FD0548-80BA-47AD-9E81-116AF2D152DB}"/>
          </ac:picMkLst>
        </pc:picChg>
        <pc:picChg chg="add del mod">
          <ac:chgData name="鎮遠 游" userId="c2a46d8ed9f5426a" providerId="LiveId" clId="{C05203FF-18E5-46A7-9B1D-773F841C8C7B}" dt="2023-05-10T15:48:35.464" v="3203"/>
          <ac:picMkLst>
            <pc:docMk/>
            <pc:sldMk cId="563265529" sldId="257"/>
            <ac:picMk id="55" creationId="{B0B82389-9AA4-444D-A702-3E8749E4A69D}"/>
          </ac:picMkLst>
        </pc:picChg>
        <pc:picChg chg="add del mod">
          <ac:chgData name="鎮遠 游" userId="c2a46d8ed9f5426a" providerId="LiveId" clId="{C05203FF-18E5-46A7-9B1D-773F841C8C7B}" dt="2023-05-10T15:49:04.857" v="3205"/>
          <ac:picMkLst>
            <pc:docMk/>
            <pc:sldMk cId="563265529" sldId="257"/>
            <ac:picMk id="56" creationId="{1D64AAA6-4A63-4DD5-8EEE-DA974D09F298}"/>
          </ac:picMkLst>
        </pc:picChg>
        <pc:picChg chg="add del mod">
          <ac:chgData name="鎮遠 游" userId="c2a46d8ed9f5426a" providerId="LiveId" clId="{C05203FF-18E5-46A7-9B1D-773F841C8C7B}" dt="2023-05-10T15:49:21.282" v="3207"/>
          <ac:picMkLst>
            <pc:docMk/>
            <pc:sldMk cId="563265529" sldId="257"/>
            <ac:picMk id="57" creationId="{3CF4B40E-B506-4B02-8B8F-511D8308BD11}"/>
          </ac:picMkLst>
        </pc:picChg>
        <pc:picChg chg="add del mod">
          <ac:chgData name="鎮遠 游" userId="c2a46d8ed9f5426a" providerId="LiveId" clId="{C05203FF-18E5-46A7-9B1D-773F841C8C7B}" dt="2023-05-10T15:49:41.105" v="3209"/>
          <ac:picMkLst>
            <pc:docMk/>
            <pc:sldMk cId="563265529" sldId="257"/>
            <ac:picMk id="58" creationId="{AE942985-6D56-4833-B7D1-71FF48F16E00}"/>
          </ac:picMkLst>
        </pc:picChg>
        <pc:picChg chg="add del mod">
          <ac:chgData name="鎮遠 游" userId="c2a46d8ed9f5426a" providerId="LiveId" clId="{C05203FF-18E5-46A7-9B1D-773F841C8C7B}" dt="2023-05-10T15:49:57.336" v="3211"/>
          <ac:picMkLst>
            <pc:docMk/>
            <pc:sldMk cId="563265529" sldId="257"/>
            <ac:picMk id="59" creationId="{AE97A61B-C46B-47EE-A8A9-01B09FEFF35A}"/>
          </ac:picMkLst>
        </pc:picChg>
        <pc:picChg chg="add del mod">
          <ac:chgData name="鎮遠 游" userId="c2a46d8ed9f5426a" providerId="LiveId" clId="{C05203FF-18E5-46A7-9B1D-773F841C8C7B}" dt="2023-05-10T15:50:07.409" v="3213"/>
          <ac:picMkLst>
            <pc:docMk/>
            <pc:sldMk cId="563265529" sldId="257"/>
            <ac:picMk id="60" creationId="{2C7C7199-AC00-45FB-A69B-78B6550980BF}"/>
          </ac:picMkLst>
        </pc:picChg>
        <pc:picChg chg="add del mod">
          <ac:chgData name="鎮遠 游" userId="c2a46d8ed9f5426a" providerId="LiveId" clId="{C05203FF-18E5-46A7-9B1D-773F841C8C7B}" dt="2023-05-10T15:50:45.445" v="3215"/>
          <ac:picMkLst>
            <pc:docMk/>
            <pc:sldMk cId="563265529" sldId="257"/>
            <ac:picMk id="61" creationId="{930DE54F-266F-4CBE-A1FD-3EEC8E396792}"/>
          </ac:picMkLst>
        </pc:picChg>
        <pc:picChg chg="add del mod">
          <ac:chgData name="鎮遠 游" userId="c2a46d8ed9f5426a" providerId="LiveId" clId="{C05203FF-18E5-46A7-9B1D-773F841C8C7B}" dt="2023-05-10T15:51:24.597" v="3217"/>
          <ac:picMkLst>
            <pc:docMk/>
            <pc:sldMk cId="563265529" sldId="257"/>
            <ac:picMk id="62" creationId="{F0BD0A4B-3C55-46E3-A46C-BA575B69BCFB}"/>
          </ac:picMkLst>
        </pc:picChg>
        <pc:picChg chg="add del mod">
          <ac:chgData name="鎮遠 游" userId="c2a46d8ed9f5426a" providerId="LiveId" clId="{C05203FF-18E5-46A7-9B1D-773F841C8C7B}" dt="2023-05-10T15:52:31.233" v="3219"/>
          <ac:picMkLst>
            <pc:docMk/>
            <pc:sldMk cId="563265529" sldId="257"/>
            <ac:picMk id="63" creationId="{C273D534-2248-41A9-9E12-FD881E7158E7}"/>
          </ac:picMkLst>
        </pc:picChg>
        <pc:picChg chg="add del mod">
          <ac:chgData name="鎮遠 游" userId="c2a46d8ed9f5426a" providerId="LiveId" clId="{C05203FF-18E5-46A7-9B1D-773F841C8C7B}" dt="2023-05-10T15:54:58.844" v="3221"/>
          <ac:picMkLst>
            <pc:docMk/>
            <pc:sldMk cId="563265529" sldId="257"/>
            <ac:picMk id="64" creationId="{E2FFECEF-3924-4DDB-93BD-D8A63789066F}"/>
          </ac:picMkLst>
        </pc:picChg>
        <pc:picChg chg="add del mod">
          <ac:chgData name="鎮遠 游" userId="c2a46d8ed9f5426a" providerId="LiveId" clId="{C05203FF-18E5-46A7-9B1D-773F841C8C7B}" dt="2023-05-10T15:59:42.535" v="3223"/>
          <ac:picMkLst>
            <pc:docMk/>
            <pc:sldMk cId="563265529" sldId="257"/>
            <ac:picMk id="65" creationId="{67FD7448-185C-43F2-AD0E-817034124AF0}"/>
          </ac:picMkLst>
        </pc:picChg>
        <pc:picChg chg="add del mod">
          <ac:chgData name="鎮遠 游" userId="c2a46d8ed9f5426a" providerId="LiveId" clId="{C05203FF-18E5-46A7-9B1D-773F841C8C7B}" dt="2023-05-10T16:00:29.741" v="3225"/>
          <ac:picMkLst>
            <pc:docMk/>
            <pc:sldMk cId="563265529" sldId="257"/>
            <ac:picMk id="66" creationId="{9D13E3BF-1B11-4E76-AB9E-E5E495E0A481}"/>
          </ac:picMkLst>
        </pc:picChg>
        <pc:picChg chg="add del mod">
          <ac:chgData name="鎮遠 游" userId="c2a46d8ed9f5426a" providerId="LiveId" clId="{C05203FF-18E5-46A7-9B1D-773F841C8C7B}" dt="2023-05-10T16:00:45.311" v="3227"/>
          <ac:picMkLst>
            <pc:docMk/>
            <pc:sldMk cId="563265529" sldId="257"/>
            <ac:picMk id="67" creationId="{7EBA6B92-5F6D-47EC-861B-BC2476E29356}"/>
          </ac:picMkLst>
        </pc:picChg>
        <pc:picChg chg="del">
          <ac:chgData name="鎮遠 游" userId="c2a46d8ed9f5426a" providerId="LiveId" clId="{C05203FF-18E5-46A7-9B1D-773F841C8C7B}" dt="2023-05-10T10:59:51.426" v="2828" actId="478"/>
          <ac:picMkLst>
            <pc:docMk/>
            <pc:sldMk cId="563265529" sldId="257"/>
            <ac:picMk id="68" creationId="{8C523A43-EDCF-46C7-AB29-2BF43F7B69E0}"/>
          </ac:picMkLst>
        </pc:picChg>
        <pc:picChg chg="add del mod">
          <ac:chgData name="鎮遠 游" userId="c2a46d8ed9f5426a" providerId="LiveId" clId="{C05203FF-18E5-46A7-9B1D-773F841C8C7B}" dt="2023-05-10T16:00:57.256" v="3229"/>
          <ac:picMkLst>
            <pc:docMk/>
            <pc:sldMk cId="563265529" sldId="257"/>
            <ac:picMk id="69" creationId="{12859F0C-4A7D-40EB-86F2-D1A61AD255A7}"/>
          </ac:picMkLst>
        </pc:picChg>
        <pc:picChg chg="add del mod">
          <ac:chgData name="鎮遠 游" userId="c2a46d8ed9f5426a" providerId="LiveId" clId="{C05203FF-18E5-46A7-9B1D-773F841C8C7B}" dt="2023-05-10T16:01:39.589" v="3231"/>
          <ac:picMkLst>
            <pc:docMk/>
            <pc:sldMk cId="563265529" sldId="257"/>
            <ac:picMk id="70" creationId="{DD7222CB-0B8E-4CE6-AE9F-602FEBB7F491}"/>
          </ac:picMkLst>
        </pc:picChg>
        <pc:picChg chg="add del mod">
          <ac:chgData name="鎮遠 游" userId="c2a46d8ed9f5426a" providerId="LiveId" clId="{C05203FF-18E5-46A7-9B1D-773F841C8C7B}" dt="2023-05-10T16:02:40.189" v="3233"/>
          <ac:picMkLst>
            <pc:docMk/>
            <pc:sldMk cId="563265529" sldId="257"/>
            <ac:picMk id="71" creationId="{DC87DB87-D869-4A65-B88D-8BD4F615C1C5}"/>
          </ac:picMkLst>
        </pc:picChg>
        <pc:picChg chg="add del mod">
          <ac:chgData name="鎮遠 游" userId="c2a46d8ed9f5426a" providerId="LiveId" clId="{C05203FF-18E5-46A7-9B1D-773F841C8C7B}" dt="2023-05-10T16:03:20.717" v="3235"/>
          <ac:picMkLst>
            <pc:docMk/>
            <pc:sldMk cId="563265529" sldId="257"/>
            <ac:picMk id="72" creationId="{D81B0A8A-8EEC-4EFD-B23A-83589E0424AD}"/>
          </ac:picMkLst>
        </pc:picChg>
        <pc:picChg chg="add del mod">
          <ac:chgData name="鎮遠 游" userId="c2a46d8ed9f5426a" providerId="LiveId" clId="{C05203FF-18E5-46A7-9B1D-773F841C8C7B}" dt="2023-05-10T16:03:39.280" v="3237"/>
          <ac:picMkLst>
            <pc:docMk/>
            <pc:sldMk cId="563265529" sldId="257"/>
            <ac:picMk id="73" creationId="{DD886EA6-47A8-44A0-8AAD-6B2CE384304C}"/>
          </ac:picMkLst>
        </pc:picChg>
        <pc:picChg chg="add del mod">
          <ac:chgData name="鎮遠 游" userId="c2a46d8ed9f5426a" providerId="LiveId" clId="{C05203FF-18E5-46A7-9B1D-773F841C8C7B}" dt="2023-05-10T16:05:54.310" v="3239"/>
          <ac:picMkLst>
            <pc:docMk/>
            <pc:sldMk cId="563265529" sldId="257"/>
            <ac:picMk id="74" creationId="{9EEA1159-2CF2-4DB6-B429-1512B30491D0}"/>
          </ac:picMkLst>
        </pc:picChg>
        <pc:picChg chg="add del mod">
          <ac:chgData name="鎮遠 游" userId="c2a46d8ed9f5426a" providerId="LiveId" clId="{C05203FF-18E5-46A7-9B1D-773F841C8C7B}" dt="2023-05-10T16:06:15.704" v="3241"/>
          <ac:picMkLst>
            <pc:docMk/>
            <pc:sldMk cId="563265529" sldId="257"/>
            <ac:picMk id="75" creationId="{A2B34A8B-CDF7-4ABC-830C-FEE43D8EC56B}"/>
          </ac:picMkLst>
        </pc:picChg>
        <pc:picChg chg="add del mod">
          <ac:chgData name="鎮遠 游" userId="c2a46d8ed9f5426a" providerId="LiveId" clId="{C05203FF-18E5-46A7-9B1D-773F841C8C7B}" dt="2023-05-10T16:07:14.613" v="3243"/>
          <ac:picMkLst>
            <pc:docMk/>
            <pc:sldMk cId="563265529" sldId="257"/>
            <ac:picMk id="76" creationId="{D531781E-823D-4E5D-BF59-AD84CEC6BB3B}"/>
          </ac:picMkLst>
        </pc:picChg>
        <pc:picChg chg="add del mod">
          <ac:chgData name="鎮遠 游" userId="c2a46d8ed9f5426a" providerId="LiveId" clId="{C05203FF-18E5-46A7-9B1D-773F841C8C7B}" dt="2023-05-10T16:10:01.352" v="3245"/>
          <ac:picMkLst>
            <pc:docMk/>
            <pc:sldMk cId="563265529" sldId="257"/>
            <ac:picMk id="77" creationId="{9951751E-952F-4A85-A78E-0B3147DABE4C}"/>
          </ac:picMkLst>
        </pc:picChg>
        <pc:picChg chg="add del mod">
          <ac:chgData name="鎮遠 游" userId="c2a46d8ed9f5426a" providerId="LiveId" clId="{C05203FF-18E5-46A7-9B1D-773F841C8C7B}" dt="2023-05-10T16:10:10.782" v="3247"/>
          <ac:picMkLst>
            <pc:docMk/>
            <pc:sldMk cId="563265529" sldId="257"/>
            <ac:picMk id="78" creationId="{F7F71154-A12D-4F00-B23B-578A39F1FABF}"/>
          </ac:picMkLst>
        </pc:picChg>
        <pc:picChg chg="add del mod">
          <ac:chgData name="鎮遠 游" userId="c2a46d8ed9f5426a" providerId="LiveId" clId="{C05203FF-18E5-46A7-9B1D-773F841C8C7B}" dt="2023-05-10T16:10:52.031" v="3249"/>
          <ac:picMkLst>
            <pc:docMk/>
            <pc:sldMk cId="563265529" sldId="257"/>
            <ac:picMk id="79" creationId="{52A614EF-6A43-4B2B-8AA7-106316B16CEF}"/>
          </ac:picMkLst>
        </pc:picChg>
        <pc:picChg chg="add del mod">
          <ac:chgData name="鎮遠 游" userId="c2a46d8ed9f5426a" providerId="LiveId" clId="{C05203FF-18E5-46A7-9B1D-773F841C8C7B}" dt="2023-05-10T16:11:35.540" v="3251"/>
          <ac:picMkLst>
            <pc:docMk/>
            <pc:sldMk cId="563265529" sldId="257"/>
            <ac:picMk id="80" creationId="{EA71C4ED-870B-401F-A87E-D7702A90EE3A}"/>
          </ac:picMkLst>
        </pc:picChg>
        <pc:picChg chg="add del mod">
          <ac:chgData name="鎮遠 游" userId="c2a46d8ed9f5426a" providerId="LiveId" clId="{C05203FF-18E5-46A7-9B1D-773F841C8C7B}" dt="2023-05-10T16:13:23.776" v="3253"/>
          <ac:picMkLst>
            <pc:docMk/>
            <pc:sldMk cId="563265529" sldId="257"/>
            <ac:picMk id="81" creationId="{0855741C-0A88-4E56-80C2-4AA7AA963A86}"/>
          </ac:picMkLst>
        </pc:picChg>
        <pc:picChg chg="add del mod">
          <ac:chgData name="鎮遠 游" userId="c2a46d8ed9f5426a" providerId="LiveId" clId="{C05203FF-18E5-46A7-9B1D-773F841C8C7B}" dt="2023-05-10T16:13:33.545" v="3255"/>
          <ac:picMkLst>
            <pc:docMk/>
            <pc:sldMk cId="563265529" sldId="257"/>
            <ac:picMk id="82" creationId="{5B7B3140-D369-4A95-9732-CEFA95C6728C}"/>
          </ac:picMkLst>
        </pc:picChg>
        <pc:picChg chg="add del mod">
          <ac:chgData name="鎮遠 游" userId="c2a46d8ed9f5426a" providerId="LiveId" clId="{C05203FF-18E5-46A7-9B1D-773F841C8C7B}" dt="2023-05-10T16:14:04.279" v="3257"/>
          <ac:picMkLst>
            <pc:docMk/>
            <pc:sldMk cId="563265529" sldId="257"/>
            <ac:picMk id="83" creationId="{7E52A1F4-D62B-4B51-A9AE-CAFD4C88DD5F}"/>
          </ac:picMkLst>
        </pc:picChg>
        <pc:picChg chg="add del mod">
          <ac:chgData name="鎮遠 游" userId="c2a46d8ed9f5426a" providerId="LiveId" clId="{C05203FF-18E5-46A7-9B1D-773F841C8C7B}" dt="2023-05-10T16:15:02.084" v="3259"/>
          <ac:picMkLst>
            <pc:docMk/>
            <pc:sldMk cId="563265529" sldId="257"/>
            <ac:picMk id="84" creationId="{661E4D74-E570-4D02-9F40-04B6BB8EDA32}"/>
          </ac:picMkLst>
        </pc:picChg>
        <pc:picChg chg="add del mod">
          <ac:chgData name="鎮遠 游" userId="c2a46d8ed9f5426a" providerId="LiveId" clId="{C05203FF-18E5-46A7-9B1D-773F841C8C7B}" dt="2023-05-10T16:15:56.461" v="3261"/>
          <ac:picMkLst>
            <pc:docMk/>
            <pc:sldMk cId="563265529" sldId="257"/>
            <ac:picMk id="85" creationId="{61FAB35B-CA9B-4BDF-B60A-70F27455FD0D}"/>
          </ac:picMkLst>
        </pc:picChg>
        <pc:picChg chg="add del mod">
          <ac:chgData name="鎮遠 游" userId="c2a46d8ed9f5426a" providerId="LiveId" clId="{C05203FF-18E5-46A7-9B1D-773F841C8C7B}" dt="2023-05-10T16:16:34.012" v="3263"/>
          <ac:picMkLst>
            <pc:docMk/>
            <pc:sldMk cId="563265529" sldId="257"/>
            <ac:picMk id="86" creationId="{88C73B0F-33BB-4C01-86F2-87EC21D804BE}"/>
          </ac:picMkLst>
        </pc:picChg>
        <pc:picChg chg="add del mod">
          <ac:chgData name="鎮遠 游" userId="c2a46d8ed9f5426a" providerId="LiveId" clId="{C05203FF-18E5-46A7-9B1D-773F841C8C7B}" dt="2023-05-10T16:17:13.722" v="3265"/>
          <ac:picMkLst>
            <pc:docMk/>
            <pc:sldMk cId="563265529" sldId="257"/>
            <ac:picMk id="87" creationId="{E070836E-A929-49F5-871E-3C28C19862F3}"/>
          </ac:picMkLst>
        </pc:picChg>
        <pc:picChg chg="add del mod">
          <ac:chgData name="鎮遠 游" userId="c2a46d8ed9f5426a" providerId="LiveId" clId="{C05203FF-18E5-46A7-9B1D-773F841C8C7B}" dt="2023-05-10T16:17:31.376" v="3267"/>
          <ac:picMkLst>
            <pc:docMk/>
            <pc:sldMk cId="563265529" sldId="257"/>
            <ac:picMk id="88" creationId="{15FE5B45-926B-413D-BB89-E8072F163B9F}"/>
          </ac:picMkLst>
        </pc:picChg>
        <pc:picChg chg="add del mod">
          <ac:chgData name="鎮遠 游" userId="c2a46d8ed9f5426a" providerId="LiveId" clId="{C05203FF-18E5-46A7-9B1D-773F841C8C7B}" dt="2023-05-10T16:18:04.473" v="3269"/>
          <ac:picMkLst>
            <pc:docMk/>
            <pc:sldMk cId="563265529" sldId="257"/>
            <ac:picMk id="89" creationId="{EEC60FC2-DD98-4884-BA7E-390BF2A96055}"/>
          </ac:picMkLst>
        </pc:picChg>
        <pc:picChg chg="add del mod">
          <ac:chgData name="鎮遠 游" userId="c2a46d8ed9f5426a" providerId="LiveId" clId="{C05203FF-18E5-46A7-9B1D-773F841C8C7B}" dt="2023-05-10T16:18:36.600" v="3273"/>
          <ac:picMkLst>
            <pc:docMk/>
            <pc:sldMk cId="563265529" sldId="257"/>
            <ac:picMk id="90" creationId="{C6E18348-EDFF-438A-9BBB-D07FB131C341}"/>
          </ac:picMkLst>
        </pc:picChg>
        <pc:picChg chg="add del mod">
          <ac:chgData name="鎮遠 游" userId="c2a46d8ed9f5426a" providerId="LiveId" clId="{C05203FF-18E5-46A7-9B1D-773F841C8C7B}" dt="2023-05-10T16:20:28.726" v="3275"/>
          <ac:picMkLst>
            <pc:docMk/>
            <pc:sldMk cId="563265529" sldId="257"/>
            <ac:picMk id="91" creationId="{FDC56B0E-75CC-4AD1-A8EA-9BB2514BF06E}"/>
          </ac:picMkLst>
        </pc:picChg>
        <pc:picChg chg="add del mod">
          <ac:chgData name="鎮遠 游" userId="c2a46d8ed9f5426a" providerId="LiveId" clId="{C05203FF-18E5-46A7-9B1D-773F841C8C7B}" dt="2023-05-10T16:21:52.326" v="3277"/>
          <ac:picMkLst>
            <pc:docMk/>
            <pc:sldMk cId="563265529" sldId="257"/>
            <ac:picMk id="92" creationId="{BCD157DD-2FA8-43CC-8127-863A6C300AFC}"/>
          </ac:picMkLst>
        </pc:picChg>
        <pc:picChg chg="add del mod">
          <ac:chgData name="鎮遠 游" userId="c2a46d8ed9f5426a" providerId="LiveId" clId="{C05203FF-18E5-46A7-9B1D-773F841C8C7B}" dt="2023-05-10T16:22:11.720" v="3279"/>
          <ac:picMkLst>
            <pc:docMk/>
            <pc:sldMk cId="563265529" sldId="257"/>
            <ac:picMk id="93" creationId="{D43143D8-A3AF-4DB3-AF24-EC1A74645A7A}"/>
          </ac:picMkLst>
        </pc:picChg>
        <pc:picChg chg="add del mod">
          <ac:chgData name="鎮遠 游" userId="c2a46d8ed9f5426a" providerId="LiveId" clId="{C05203FF-18E5-46A7-9B1D-773F841C8C7B}" dt="2023-05-10T16:22:34.145" v="3281"/>
          <ac:picMkLst>
            <pc:docMk/>
            <pc:sldMk cId="563265529" sldId="257"/>
            <ac:picMk id="94" creationId="{80E2E6A1-261F-44B1-ADDF-B07850201349}"/>
          </ac:picMkLst>
        </pc:picChg>
        <pc:picChg chg="add del mod">
          <ac:chgData name="鎮遠 游" userId="c2a46d8ed9f5426a" providerId="LiveId" clId="{C05203FF-18E5-46A7-9B1D-773F841C8C7B}" dt="2023-05-10T16:23:14.411" v="3283"/>
          <ac:picMkLst>
            <pc:docMk/>
            <pc:sldMk cId="563265529" sldId="257"/>
            <ac:picMk id="95" creationId="{293F02C5-7979-41D5-8A17-5B370CCB4D47}"/>
          </ac:picMkLst>
        </pc:picChg>
        <pc:picChg chg="add del mod">
          <ac:chgData name="鎮遠 游" userId="c2a46d8ed9f5426a" providerId="LiveId" clId="{C05203FF-18E5-46A7-9B1D-773F841C8C7B}" dt="2023-05-10T16:25:27.423" v="3285"/>
          <ac:picMkLst>
            <pc:docMk/>
            <pc:sldMk cId="563265529" sldId="257"/>
            <ac:picMk id="96" creationId="{3E50F4E8-5C9E-4E3B-86EF-BDDDB75269B6}"/>
          </ac:picMkLst>
        </pc:picChg>
        <pc:picChg chg="add del mod">
          <ac:chgData name="鎮遠 游" userId="c2a46d8ed9f5426a" providerId="LiveId" clId="{C05203FF-18E5-46A7-9B1D-773F841C8C7B}" dt="2023-05-10T16:26:32.550" v="3287"/>
          <ac:picMkLst>
            <pc:docMk/>
            <pc:sldMk cId="563265529" sldId="257"/>
            <ac:picMk id="97" creationId="{32BFC175-E225-4042-94D4-8636BB830707}"/>
          </ac:picMkLst>
        </pc:picChg>
        <pc:picChg chg="add del mod">
          <ac:chgData name="鎮遠 游" userId="c2a46d8ed9f5426a" providerId="LiveId" clId="{C05203FF-18E5-46A7-9B1D-773F841C8C7B}" dt="2023-05-10T16:26:49.423" v="3289"/>
          <ac:picMkLst>
            <pc:docMk/>
            <pc:sldMk cId="563265529" sldId="257"/>
            <ac:picMk id="98" creationId="{5000F493-6EFA-4DFC-B47A-65A799D182C7}"/>
          </ac:picMkLst>
        </pc:picChg>
        <pc:picChg chg="add mod">
          <ac:chgData name="鎮遠 游" userId="c2a46d8ed9f5426a" providerId="LiveId" clId="{C05203FF-18E5-46A7-9B1D-773F841C8C7B}" dt="2023-05-10T16:29:25.633" v="3290"/>
          <ac:picMkLst>
            <pc:docMk/>
            <pc:sldMk cId="563265529" sldId="257"/>
            <ac:picMk id="99" creationId="{AC1F90B4-DB71-42E6-B8DA-FD9D1B7A534B}"/>
          </ac:picMkLst>
        </pc:picChg>
        <pc:picChg chg="add del mod">
          <ac:chgData name="鎮遠 游" userId="c2a46d8ed9f5426a" providerId="LiveId" clId="{C05203FF-18E5-46A7-9B1D-773F841C8C7B}" dt="2023-05-10T10:02:29.156" v="11" actId="478"/>
          <ac:picMkLst>
            <pc:docMk/>
            <pc:sldMk cId="563265529" sldId="257"/>
            <ac:picMk id="1026" creationId="{CE085C68-AD63-41A7-88A4-B91C168D17AD}"/>
          </ac:picMkLst>
        </pc:picChg>
        <pc:picChg chg="add del mod">
          <ac:chgData name="鎮遠 游" userId="c2a46d8ed9f5426a" providerId="LiveId" clId="{C05203FF-18E5-46A7-9B1D-773F841C8C7B}" dt="2023-05-10T14:16:50.028" v="3138" actId="478"/>
          <ac:picMkLst>
            <pc:docMk/>
            <pc:sldMk cId="563265529" sldId="257"/>
            <ac:picMk id="1028" creationId="{56AB9EBC-F9DF-4EAB-9967-89D4E0FF2E2E}"/>
          </ac:picMkLst>
        </pc:picChg>
      </pc:sldChg>
      <pc:sldChg chg="del">
        <pc:chgData name="鎮遠 游" userId="c2a46d8ed9f5426a" providerId="LiveId" clId="{C05203FF-18E5-46A7-9B1D-773F841C8C7B}" dt="2023-05-10T10:28:25.637" v="296" actId="47"/>
        <pc:sldMkLst>
          <pc:docMk/>
          <pc:sldMk cId="4270810035" sldId="258"/>
        </pc:sldMkLst>
      </pc:sldChg>
      <pc:sldChg chg="addSp delSp modSp mod modTransition delAnim modAnim">
        <pc:chgData name="鎮遠 游" userId="c2a46d8ed9f5426a" providerId="LiveId" clId="{C05203FF-18E5-46A7-9B1D-773F841C8C7B}" dt="2023-05-10T17:25:04.601" v="3465"/>
        <pc:sldMkLst>
          <pc:docMk/>
          <pc:sldMk cId="3186288786" sldId="259"/>
        </pc:sldMkLst>
        <pc:spChg chg="mod">
          <ac:chgData name="鎮遠 游" userId="c2a46d8ed9f5426a" providerId="LiveId" clId="{C05203FF-18E5-46A7-9B1D-773F841C8C7B}" dt="2023-05-10T11:03:54.434" v="2853" actId="20577"/>
          <ac:spMkLst>
            <pc:docMk/>
            <pc:sldMk cId="3186288786" sldId="259"/>
            <ac:spMk id="3" creationId="{289D1C7A-DCC8-477F-9D72-13723FD95BE0}"/>
          </ac:spMkLst>
        </pc:spChg>
        <pc:picChg chg="add del mod">
          <ac:chgData name="鎮遠 游" userId="c2a46d8ed9f5426a" providerId="LiveId" clId="{C05203FF-18E5-46A7-9B1D-773F841C8C7B}" dt="2023-05-10T17:02:49.698" v="3383"/>
          <ac:picMkLst>
            <pc:docMk/>
            <pc:sldMk cId="3186288786" sldId="259"/>
            <ac:picMk id="4" creationId="{5FD9C9E4-B5C0-473C-A600-7940961BF730}"/>
          </ac:picMkLst>
        </pc:picChg>
        <pc:picChg chg="add del mod">
          <ac:chgData name="鎮遠 游" userId="c2a46d8ed9f5426a" providerId="LiveId" clId="{C05203FF-18E5-46A7-9B1D-773F841C8C7B}" dt="2023-05-10T17:04:38.762" v="3385"/>
          <ac:picMkLst>
            <pc:docMk/>
            <pc:sldMk cId="3186288786" sldId="259"/>
            <ac:picMk id="5" creationId="{02B99288-053C-4D1A-853D-9BECB60992FB}"/>
          </ac:picMkLst>
        </pc:picChg>
        <pc:picChg chg="add mod">
          <ac:chgData name="鎮遠 游" userId="c2a46d8ed9f5426a" providerId="LiveId" clId="{C05203FF-18E5-46A7-9B1D-773F841C8C7B}" dt="2023-05-10T17:25:04.601" v="3465"/>
          <ac:picMkLst>
            <pc:docMk/>
            <pc:sldMk cId="3186288786" sldId="259"/>
            <ac:picMk id="6" creationId="{8E94027D-68D8-42F4-AB90-6C872F7F492A}"/>
          </ac:picMkLst>
        </pc:picChg>
        <pc:picChg chg="del">
          <ac:chgData name="鎮遠 游" userId="c2a46d8ed9f5426a" providerId="LiveId" clId="{C05203FF-18E5-46A7-9B1D-773F841C8C7B}" dt="2023-05-10T11:00:01.140" v="2832" actId="478"/>
          <ac:picMkLst>
            <pc:docMk/>
            <pc:sldMk cId="3186288786" sldId="259"/>
            <ac:picMk id="7" creationId="{032E09AE-543E-487C-918D-022195402A5E}"/>
          </ac:picMkLst>
        </pc:picChg>
      </pc:sldChg>
      <pc:sldChg chg="addSp delSp modSp new del mod">
        <pc:chgData name="鎮遠 游" userId="c2a46d8ed9f5426a" providerId="LiveId" clId="{C05203FF-18E5-46A7-9B1D-773F841C8C7B}" dt="2023-05-10T10:17:34.691" v="50" actId="2696"/>
        <pc:sldMkLst>
          <pc:docMk/>
          <pc:sldMk cId="1135021527" sldId="260"/>
        </pc:sldMkLst>
        <pc:spChg chg="del">
          <ac:chgData name="鎮遠 游" userId="c2a46d8ed9f5426a" providerId="LiveId" clId="{C05203FF-18E5-46A7-9B1D-773F841C8C7B}" dt="2023-05-10T10:10:42.633" v="28" actId="22"/>
          <ac:spMkLst>
            <pc:docMk/>
            <pc:sldMk cId="1135021527" sldId="260"/>
            <ac:spMk id="3" creationId="{DA5A4AC4-AB51-4D76-B8C4-CE9B82A1D66A}"/>
          </ac:spMkLst>
        </pc:spChg>
        <pc:spChg chg="add del mod">
          <ac:chgData name="鎮遠 游" userId="c2a46d8ed9f5426a" providerId="LiveId" clId="{C05203FF-18E5-46A7-9B1D-773F841C8C7B}" dt="2023-05-10T10:17:18.459" v="46"/>
          <ac:spMkLst>
            <pc:docMk/>
            <pc:sldMk cId="1135021527" sldId="260"/>
            <ac:spMk id="7" creationId="{638A9BBE-F6F7-43AF-BA53-DDE6CEB1E153}"/>
          </ac:spMkLst>
        </pc:spChg>
        <pc:spChg chg="add mod">
          <ac:chgData name="鎮遠 游" userId="c2a46d8ed9f5426a" providerId="LiveId" clId="{C05203FF-18E5-46A7-9B1D-773F841C8C7B}" dt="2023-05-10T10:17:26.128" v="49" actId="478"/>
          <ac:spMkLst>
            <pc:docMk/>
            <pc:sldMk cId="1135021527" sldId="260"/>
            <ac:spMk id="12" creationId="{BF21E015-A2A1-4ED1-98CF-8E85941EF32A}"/>
          </ac:spMkLst>
        </pc:spChg>
        <pc:picChg chg="add del mod ord">
          <ac:chgData name="鎮遠 游" userId="c2a46d8ed9f5426a" providerId="LiveId" clId="{C05203FF-18E5-46A7-9B1D-773F841C8C7B}" dt="2023-05-10T10:11:11.353" v="34" actId="478"/>
          <ac:picMkLst>
            <pc:docMk/>
            <pc:sldMk cId="1135021527" sldId="260"/>
            <ac:picMk id="5" creationId="{360DC9C4-FD8E-4D09-B45C-6C6996E977DB}"/>
          </ac:picMkLst>
        </pc:picChg>
        <pc:picChg chg="add mod">
          <ac:chgData name="鎮遠 游" userId="c2a46d8ed9f5426a" providerId="LiveId" clId="{C05203FF-18E5-46A7-9B1D-773F841C8C7B}" dt="2023-05-10T10:17:05.387" v="45"/>
          <ac:picMkLst>
            <pc:docMk/>
            <pc:sldMk cId="1135021527" sldId="260"/>
            <ac:picMk id="8" creationId="{4F0DB347-3DD4-4DE0-9C77-81E46D6C0527}"/>
          </ac:picMkLst>
        </pc:picChg>
        <pc:picChg chg="add del mod">
          <ac:chgData name="鎮遠 游" userId="c2a46d8ed9f5426a" providerId="LiveId" clId="{C05203FF-18E5-46A7-9B1D-773F841C8C7B}" dt="2023-05-10T10:17:26.128" v="49" actId="478"/>
          <ac:picMkLst>
            <pc:docMk/>
            <pc:sldMk cId="1135021527" sldId="260"/>
            <ac:picMk id="10" creationId="{EE1E8B4B-2940-481B-8790-58038F6D5A3C}"/>
          </ac:picMkLst>
        </pc:picChg>
      </pc:sldChg>
      <pc:sldChg chg="addSp delSp modSp new mod modTransition modAnim">
        <pc:chgData name="鎮遠 游" userId="c2a46d8ed9f5426a" providerId="LiveId" clId="{C05203FF-18E5-46A7-9B1D-773F841C8C7B}" dt="2023-05-10T17:25:04.601" v="3465"/>
        <pc:sldMkLst>
          <pc:docMk/>
          <pc:sldMk cId="2606749044" sldId="260"/>
        </pc:sldMkLst>
        <pc:spChg chg="mod">
          <ac:chgData name="鎮遠 游" userId="c2a46d8ed9f5426a" providerId="LiveId" clId="{C05203FF-18E5-46A7-9B1D-773F841C8C7B}" dt="2023-05-10T10:58:49.122" v="2776" actId="20577"/>
          <ac:spMkLst>
            <pc:docMk/>
            <pc:sldMk cId="2606749044" sldId="260"/>
            <ac:spMk id="2" creationId="{5AEE3825-85B9-4177-82F0-35CD8F82E548}"/>
          </ac:spMkLst>
        </pc:spChg>
        <pc:spChg chg="del">
          <ac:chgData name="鎮遠 游" userId="c2a46d8ed9f5426a" providerId="LiveId" clId="{C05203FF-18E5-46A7-9B1D-773F841C8C7B}" dt="2023-05-10T10:18:30.151" v="53" actId="478"/>
          <ac:spMkLst>
            <pc:docMk/>
            <pc:sldMk cId="2606749044" sldId="260"/>
            <ac:spMk id="3" creationId="{16191024-8EA7-4B22-A072-1D9B6CD0E7CE}"/>
          </ac:spMkLst>
        </pc:spChg>
        <pc:spChg chg="add mod">
          <ac:chgData name="鎮遠 游" userId="c2a46d8ed9f5426a" providerId="LiveId" clId="{C05203FF-18E5-46A7-9B1D-773F841C8C7B}" dt="2023-05-10T10:28:12.677" v="295" actId="164"/>
          <ac:spMkLst>
            <pc:docMk/>
            <pc:sldMk cId="2606749044" sldId="260"/>
            <ac:spMk id="5" creationId="{6F2F6D78-92FA-4105-9526-6B3A601BFF94}"/>
          </ac:spMkLst>
        </pc:spChg>
        <pc:spChg chg="add mod">
          <ac:chgData name="鎮遠 游" userId="c2a46d8ed9f5426a" providerId="LiveId" clId="{C05203FF-18E5-46A7-9B1D-773F841C8C7B}" dt="2023-05-10T10:28:12.677" v="295" actId="164"/>
          <ac:spMkLst>
            <pc:docMk/>
            <pc:sldMk cId="2606749044" sldId="260"/>
            <ac:spMk id="6" creationId="{8EAD79E2-C00B-4C6E-A73A-8B1F7263A341}"/>
          </ac:spMkLst>
        </pc:spChg>
        <pc:spChg chg="add mod">
          <ac:chgData name="鎮遠 游" userId="c2a46d8ed9f5426a" providerId="LiveId" clId="{C05203FF-18E5-46A7-9B1D-773F841C8C7B}" dt="2023-05-10T10:28:12.677" v="295" actId="164"/>
          <ac:spMkLst>
            <pc:docMk/>
            <pc:sldMk cId="2606749044" sldId="260"/>
            <ac:spMk id="13" creationId="{73B2D1B1-C204-4324-AB9F-97B40F68B557}"/>
          </ac:spMkLst>
        </pc:spChg>
        <pc:spChg chg="add mod">
          <ac:chgData name="鎮遠 游" userId="c2a46d8ed9f5426a" providerId="LiveId" clId="{C05203FF-18E5-46A7-9B1D-773F841C8C7B}" dt="2023-05-10T10:28:12.677" v="295" actId="164"/>
          <ac:spMkLst>
            <pc:docMk/>
            <pc:sldMk cId="2606749044" sldId="260"/>
            <ac:spMk id="14" creationId="{0D6B7EF3-D6D6-406E-B904-D65C52E2746A}"/>
          </ac:spMkLst>
        </pc:spChg>
        <pc:spChg chg="mod">
          <ac:chgData name="鎮遠 游" userId="c2a46d8ed9f5426a" providerId="LiveId" clId="{C05203FF-18E5-46A7-9B1D-773F841C8C7B}" dt="2023-05-10T10:50:07.516" v="2460"/>
          <ac:spMkLst>
            <pc:docMk/>
            <pc:sldMk cId="2606749044" sldId="260"/>
            <ac:spMk id="21" creationId="{8C7A6654-D942-440F-877D-03800CED1AF1}"/>
          </ac:spMkLst>
        </pc:spChg>
        <pc:spChg chg="mod">
          <ac:chgData name="鎮遠 游" userId="c2a46d8ed9f5426a" providerId="LiveId" clId="{C05203FF-18E5-46A7-9B1D-773F841C8C7B}" dt="2023-05-10T10:50:58.295" v="2524" actId="1036"/>
          <ac:spMkLst>
            <pc:docMk/>
            <pc:sldMk cId="2606749044" sldId="260"/>
            <ac:spMk id="22" creationId="{84E65511-ED68-443F-9A67-F63627B1D878}"/>
          </ac:spMkLst>
        </pc:spChg>
        <pc:spChg chg="mod">
          <ac:chgData name="鎮遠 游" userId="c2a46d8ed9f5426a" providerId="LiveId" clId="{C05203FF-18E5-46A7-9B1D-773F841C8C7B}" dt="2023-05-10T10:50:07.516" v="2460"/>
          <ac:spMkLst>
            <pc:docMk/>
            <pc:sldMk cId="2606749044" sldId="260"/>
            <ac:spMk id="23" creationId="{D0F777D8-E19E-467F-A8E6-C01D4B395797}"/>
          </ac:spMkLst>
        </pc:spChg>
        <pc:spChg chg="mod">
          <ac:chgData name="鎮遠 游" userId="c2a46d8ed9f5426a" providerId="LiveId" clId="{C05203FF-18E5-46A7-9B1D-773F841C8C7B}" dt="2023-05-10T10:50:28.831" v="2472" actId="1035"/>
          <ac:spMkLst>
            <pc:docMk/>
            <pc:sldMk cId="2606749044" sldId="260"/>
            <ac:spMk id="24" creationId="{1DB77FCD-483A-4077-B1B9-6758122468CA}"/>
          </ac:spMkLst>
        </pc:spChg>
        <pc:spChg chg="mod">
          <ac:chgData name="鎮遠 游" userId="c2a46d8ed9f5426a" providerId="LiveId" clId="{C05203FF-18E5-46A7-9B1D-773F841C8C7B}" dt="2023-05-10T10:50:07.516" v="2460"/>
          <ac:spMkLst>
            <pc:docMk/>
            <pc:sldMk cId="2606749044" sldId="260"/>
            <ac:spMk id="25" creationId="{775323D7-B5FA-4FC7-B12D-4ADD68457833}"/>
          </ac:spMkLst>
        </pc:spChg>
        <pc:spChg chg="mod">
          <ac:chgData name="鎮遠 游" userId="c2a46d8ed9f5426a" providerId="LiveId" clId="{C05203FF-18E5-46A7-9B1D-773F841C8C7B}" dt="2023-05-10T14:09:08.746" v="2983" actId="1038"/>
          <ac:spMkLst>
            <pc:docMk/>
            <pc:sldMk cId="2606749044" sldId="260"/>
            <ac:spMk id="26" creationId="{9731173D-43D0-4A90-9763-FFBDAE7E816E}"/>
          </ac:spMkLst>
        </pc:spChg>
        <pc:spChg chg="mod">
          <ac:chgData name="鎮遠 游" userId="c2a46d8ed9f5426a" providerId="LiveId" clId="{C05203FF-18E5-46A7-9B1D-773F841C8C7B}" dt="2023-05-10T10:51:04.071" v="2527"/>
          <ac:spMkLst>
            <pc:docMk/>
            <pc:sldMk cId="2606749044" sldId="260"/>
            <ac:spMk id="29" creationId="{DF03D8DB-331D-4B26-B2C0-7F47B888E7F7}"/>
          </ac:spMkLst>
        </pc:spChg>
        <pc:spChg chg="add mod">
          <ac:chgData name="鎮遠 游" userId="c2a46d8ed9f5426a" providerId="LiveId" clId="{C05203FF-18E5-46A7-9B1D-773F841C8C7B}" dt="2023-05-10T14:07:04.968" v="2918" actId="164"/>
          <ac:spMkLst>
            <pc:docMk/>
            <pc:sldMk cId="2606749044" sldId="260"/>
            <ac:spMk id="31" creationId="{829E5D0B-EE7B-4B64-A4AA-83ABC9208898}"/>
          </ac:spMkLst>
        </pc:spChg>
        <pc:spChg chg="add mod">
          <ac:chgData name="鎮遠 游" userId="c2a46d8ed9f5426a" providerId="LiveId" clId="{C05203FF-18E5-46A7-9B1D-773F841C8C7B}" dt="2023-05-10T14:09:11.539" v="2986" actId="1037"/>
          <ac:spMkLst>
            <pc:docMk/>
            <pc:sldMk cId="2606749044" sldId="260"/>
            <ac:spMk id="32" creationId="{4F4A2ED9-DAA4-4EC6-BEF3-E60CAC765A38}"/>
          </ac:spMkLst>
        </pc:spChg>
        <pc:spChg chg="add del mod">
          <ac:chgData name="鎮遠 游" userId="c2a46d8ed9f5426a" providerId="LiveId" clId="{C05203FF-18E5-46A7-9B1D-773F841C8C7B}" dt="2023-05-10T10:56:58.593" v="2711"/>
          <ac:spMkLst>
            <pc:docMk/>
            <pc:sldMk cId="2606749044" sldId="260"/>
            <ac:spMk id="35" creationId="{ED31B5BD-EDA7-4279-B6AC-6BE8446FD393}"/>
          </ac:spMkLst>
        </pc:spChg>
        <pc:spChg chg="mod">
          <ac:chgData name="鎮遠 游" userId="c2a46d8ed9f5426a" providerId="LiveId" clId="{C05203FF-18E5-46A7-9B1D-773F841C8C7B}" dt="2023-05-10T14:10:12.257" v="3067" actId="1076"/>
          <ac:spMkLst>
            <pc:docMk/>
            <pc:sldMk cId="2606749044" sldId="260"/>
            <ac:spMk id="38" creationId="{4D70CE68-7EDC-48B8-94DD-3FA851769CAE}"/>
          </ac:spMkLst>
        </pc:spChg>
        <pc:spChg chg="mod">
          <ac:chgData name="鎮遠 游" userId="c2a46d8ed9f5426a" providerId="LiveId" clId="{C05203FF-18E5-46A7-9B1D-773F841C8C7B}" dt="2023-05-10T14:10:12.257" v="3067" actId="1076"/>
          <ac:spMkLst>
            <pc:docMk/>
            <pc:sldMk cId="2606749044" sldId="260"/>
            <ac:spMk id="39" creationId="{203025B3-6380-4A0F-ABA3-78E0B0C13B3E}"/>
          </ac:spMkLst>
        </pc:spChg>
        <pc:spChg chg="mod">
          <ac:chgData name="鎮遠 游" userId="c2a46d8ed9f5426a" providerId="LiveId" clId="{C05203FF-18E5-46A7-9B1D-773F841C8C7B}" dt="2023-05-10T14:10:12.257" v="3067" actId="1076"/>
          <ac:spMkLst>
            <pc:docMk/>
            <pc:sldMk cId="2606749044" sldId="260"/>
            <ac:spMk id="40" creationId="{4DE35655-122C-4C20-A175-B8C2F6776366}"/>
          </ac:spMkLst>
        </pc:spChg>
        <pc:spChg chg="mod">
          <ac:chgData name="鎮遠 游" userId="c2a46d8ed9f5426a" providerId="LiveId" clId="{C05203FF-18E5-46A7-9B1D-773F841C8C7B}" dt="2023-05-10T14:10:12.257" v="3067" actId="1076"/>
          <ac:spMkLst>
            <pc:docMk/>
            <pc:sldMk cId="2606749044" sldId="260"/>
            <ac:spMk id="41" creationId="{9893871C-1660-4EE0-8E12-2F91A3BE0DDF}"/>
          </ac:spMkLst>
        </pc:spChg>
        <pc:spChg chg="mod">
          <ac:chgData name="鎮遠 游" userId="c2a46d8ed9f5426a" providerId="LiveId" clId="{C05203FF-18E5-46A7-9B1D-773F841C8C7B}" dt="2023-05-10T14:10:12.257" v="3067" actId="1076"/>
          <ac:spMkLst>
            <pc:docMk/>
            <pc:sldMk cId="2606749044" sldId="260"/>
            <ac:spMk id="42" creationId="{BE2055E6-FEBC-4203-A363-7AE1E7FCD6D7}"/>
          </ac:spMkLst>
        </pc:spChg>
        <pc:grpChg chg="add del mod">
          <ac:chgData name="鎮遠 游" userId="c2a46d8ed9f5426a" providerId="LiveId" clId="{C05203FF-18E5-46A7-9B1D-773F841C8C7B}" dt="2023-05-10T10:54:32.407" v="2654" actId="478"/>
          <ac:grpSpMkLst>
            <pc:docMk/>
            <pc:sldMk cId="2606749044" sldId="260"/>
            <ac:grpSpMk id="15" creationId="{5A5B29F3-306F-4160-8F45-74045782017A}"/>
          </ac:grpSpMkLst>
        </pc:grpChg>
        <pc:grpChg chg="add del mod">
          <ac:chgData name="鎮遠 游" userId="c2a46d8ed9f5426a" providerId="LiveId" clId="{C05203FF-18E5-46A7-9B1D-773F841C8C7B}" dt="2023-05-10T14:09:24.038" v="2989" actId="478"/>
          <ac:grpSpMkLst>
            <pc:docMk/>
            <pc:sldMk cId="2606749044" sldId="260"/>
            <ac:grpSpMk id="19" creationId="{A8B1C8CB-3892-4A82-858E-C471E02CE20D}"/>
          </ac:grpSpMkLst>
        </pc:grpChg>
        <pc:grpChg chg="add del mod">
          <ac:chgData name="鎮遠 游" userId="c2a46d8ed9f5426a" providerId="LiveId" clId="{C05203FF-18E5-46A7-9B1D-773F841C8C7B}" dt="2023-05-10T10:51:14.415" v="2530" actId="478"/>
          <ac:grpSpMkLst>
            <pc:docMk/>
            <pc:sldMk cId="2606749044" sldId="260"/>
            <ac:grpSpMk id="27" creationId="{0DEDA9E1-BD08-4270-B7CA-601C96062055}"/>
          </ac:grpSpMkLst>
        </pc:grpChg>
        <pc:grpChg chg="add mod">
          <ac:chgData name="鎮遠 游" userId="c2a46d8ed9f5426a" providerId="LiveId" clId="{C05203FF-18E5-46A7-9B1D-773F841C8C7B}" dt="2023-05-10T14:10:12.257" v="3067" actId="1076"/>
          <ac:grpSpMkLst>
            <pc:docMk/>
            <pc:sldMk cId="2606749044" sldId="260"/>
            <ac:grpSpMk id="36" creationId="{5C8E1DDD-EBFF-4F8C-A1EA-0D98A6CE5D5D}"/>
          </ac:grpSpMkLst>
        </pc:grpChg>
        <pc:grpChg chg="add mod">
          <ac:chgData name="鎮遠 游" userId="c2a46d8ed9f5426a" providerId="LiveId" clId="{C05203FF-18E5-46A7-9B1D-773F841C8C7B}" dt="2023-05-10T14:10:02.858" v="3056" actId="1036"/>
          <ac:grpSpMkLst>
            <pc:docMk/>
            <pc:sldMk cId="2606749044" sldId="260"/>
            <ac:grpSpMk id="44" creationId="{C28BE1D9-E53D-437D-A6F2-F80F3CCEF107}"/>
          </ac:grpSpMkLst>
        </pc:grpChg>
        <pc:picChg chg="add del mod">
          <ac:chgData name="鎮遠 游" userId="c2a46d8ed9f5426a" providerId="LiveId" clId="{C05203FF-18E5-46A7-9B1D-773F841C8C7B}" dt="2023-05-10T10:26:26.844" v="269" actId="478"/>
          <ac:picMkLst>
            <pc:docMk/>
            <pc:sldMk cId="2606749044" sldId="260"/>
            <ac:picMk id="4" creationId="{633C3737-006B-4CDE-A7B7-9D1C87A08835}"/>
          </ac:picMkLst>
        </pc:picChg>
        <pc:picChg chg="add del mod">
          <ac:chgData name="鎮遠 游" userId="c2a46d8ed9f5426a" providerId="LiveId" clId="{C05203FF-18E5-46A7-9B1D-773F841C8C7B}" dt="2023-05-10T10:21:00.438" v="250" actId="478"/>
          <ac:picMkLst>
            <pc:docMk/>
            <pc:sldMk cId="2606749044" sldId="260"/>
            <ac:picMk id="8" creationId="{4AFD5DD1-9F54-472A-A931-71A5B36298B5}"/>
          </ac:picMkLst>
        </pc:picChg>
        <pc:picChg chg="add del mod">
          <ac:chgData name="鎮遠 游" userId="c2a46d8ed9f5426a" providerId="LiveId" clId="{C05203FF-18E5-46A7-9B1D-773F841C8C7B}" dt="2023-05-10T10:23:31.722" v="261" actId="22"/>
          <ac:picMkLst>
            <pc:docMk/>
            <pc:sldMk cId="2606749044" sldId="260"/>
            <ac:picMk id="10" creationId="{5CD7CA7D-680C-4599-8CF7-DF0CB542D801}"/>
          </ac:picMkLst>
        </pc:picChg>
        <pc:picChg chg="add mod ord modCrop">
          <ac:chgData name="鎮遠 游" userId="c2a46d8ed9f5426a" providerId="LiveId" clId="{C05203FF-18E5-46A7-9B1D-773F841C8C7B}" dt="2023-05-10T10:28:12.677" v="295" actId="164"/>
          <ac:picMkLst>
            <pc:docMk/>
            <pc:sldMk cId="2606749044" sldId="260"/>
            <ac:picMk id="12" creationId="{8A962B13-221A-468F-8E00-E15955412C13}"/>
          </ac:picMkLst>
        </pc:picChg>
        <pc:picChg chg="add del mod">
          <ac:chgData name="鎮遠 游" userId="c2a46d8ed9f5426a" providerId="LiveId" clId="{C05203FF-18E5-46A7-9B1D-773F841C8C7B}" dt="2023-05-10T10:34:29.693" v="1025" actId="21"/>
          <ac:picMkLst>
            <pc:docMk/>
            <pc:sldMk cId="2606749044" sldId="260"/>
            <ac:picMk id="17" creationId="{17470049-891A-471D-8A36-41C238CEA92E}"/>
          </ac:picMkLst>
        </pc:picChg>
        <pc:picChg chg="add del mod">
          <ac:chgData name="鎮遠 游" userId="c2a46d8ed9f5426a" providerId="LiveId" clId="{C05203FF-18E5-46A7-9B1D-773F841C8C7B}" dt="2023-05-10T10:34:35.895" v="1028" actId="21"/>
          <ac:picMkLst>
            <pc:docMk/>
            <pc:sldMk cId="2606749044" sldId="260"/>
            <ac:picMk id="18" creationId="{0B851B35-C1A9-494C-AAD3-96098B88F7FE}"/>
          </ac:picMkLst>
        </pc:picChg>
        <pc:picChg chg="add del mod modCrop">
          <ac:chgData name="鎮遠 游" userId="c2a46d8ed9f5426a" providerId="LiveId" clId="{C05203FF-18E5-46A7-9B1D-773F841C8C7B}" dt="2023-05-10T14:08:55.539" v="2968" actId="478"/>
          <ac:picMkLst>
            <pc:docMk/>
            <pc:sldMk cId="2606749044" sldId="260"/>
            <ac:picMk id="20" creationId="{A54E84C0-1C8E-4380-833D-36BCE527A47F}"/>
          </ac:picMkLst>
        </pc:picChg>
        <pc:picChg chg="mod">
          <ac:chgData name="鎮遠 游" userId="c2a46d8ed9f5426a" providerId="LiveId" clId="{C05203FF-18E5-46A7-9B1D-773F841C8C7B}" dt="2023-05-10T10:51:04.071" v="2527"/>
          <ac:picMkLst>
            <pc:docMk/>
            <pc:sldMk cId="2606749044" sldId="260"/>
            <ac:picMk id="28" creationId="{702572BA-4610-4027-964D-5067505D32FF}"/>
          </ac:picMkLst>
        </pc:picChg>
        <pc:picChg chg="add mod">
          <ac:chgData name="鎮遠 游" userId="c2a46d8ed9f5426a" providerId="LiveId" clId="{C05203FF-18E5-46A7-9B1D-773F841C8C7B}" dt="2023-05-10T14:09:09.976" v="2984" actId="1037"/>
          <ac:picMkLst>
            <pc:docMk/>
            <pc:sldMk cId="2606749044" sldId="260"/>
            <ac:picMk id="30" creationId="{54DCA3F9-2922-4D53-BD79-253ABB7AE7BF}"/>
          </ac:picMkLst>
        </pc:picChg>
        <pc:picChg chg="add del mod">
          <ac:chgData name="鎮遠 游" userId="c2a46d8ed9f5426a" providerId="LiveId" clId="{C05203FF-18E5-46A7-9B1D-773F841C8C7B}" dt="2023-05-10T10:54:01.576" v="2615" actId="478"/>
          <ac:picMkLst>
            <pc:docMk/>
            <pc:sldMk cId="2606749044" sldId="260"/>
            <ac:picMk id="33" creationId="{6E954DFD-560D-40D7-9E47-F3D5883F1EE1}"/>
          </ac:picMkLst>
        </pc:picChg>
        <pc:picChg chg="add del mod">
          <ac:chgData name="鎮遠 游" userId="c2a46d8ed9f5426a" providerId="LiveId" clId="{C05203FF-18E5-46A7-9B1D-773F841C8C7B}" dt="2023-05-10T10:53:52.194" v="2610"/>
          <ac:picMkLst>
            <pc:docMk/>
            <pc:sldMk cId="2606749044" sldId="260"/>
            <ac:picMk id="34" creationId="{EC40DE34-D5B7-4A08-A0EF-5823F6C76327}"/>
          </ac:picMkLst>
        </pc:picChg>
        <pc:picChg chg="mod">
          <ac:chgData name="鎮遠 游" userId="c2a46d8ed9f5426a" providerId="LiveId" clId="{C05203FF-18E5-46A7-9B1D-773F841C8C7B}" dt="2023-05-10T14:10:12.257" v="3067" actId="1076"/>
          <ac:picMkLst>
            <pc:docMk/>
            <pc:sldMk cId="2606749044" sldId="260"/>
            <ac:picMk id="37" creationId="{D6786DB5-A686-4775-86A1-9EBCAB70C58A}"/>
          </ac:picMkLst>
        </pc:picChg>
        <pc:picChg chg="add del mod">
          <ac:chgData name="鎮遠 游" userId="c2a46d8ed9f5426a" providerId="LiveId" clId="{C05203FF-18E5-46A7-9B1D-773F841C8C7B}" dt="2023-05-10T10:57:18.157" v="2727" actId="478"/>
          <ac:picMkLst>
            <pc:docMk/>
            <pc:sldMk cId="2606749044" sldId="260"/>
            <ac:picMk id="43" creationId="{BF3DF05E-030F-4913-8936-DB32783E84D5}"/>
          </ac:picMkLst>
        </pc:picChg>
        <pc:picChg chg="add del mod modCrop">
          <ac:chgData name="鎮遠 游" userId="c2a46d8ed9f5426a" providerId="LiveId" clId="{C05203FF-18E5-46A7-9B1D-773F841C8C7B}" dt="2023-05-10T14:08:41.246" v="2963"/>
          <ac:picMkLst>
            <pc:docMk/>
            <pc:sldMk cId="2606749044" sldId="260"/>
            <ac:picMk id="46" creationId="{42A15805-D492-48AB-8BA4-BCDA11FFE506}"/>
          </ac:picMkLst>
        </pc:picChg>
        <pc:picChg chg="add del mod modCrop">
          <ac:chgData name="鎮遠 游" userId="c2a46d8ed9f5426a" providerId="LiveId" clId="{C05203FF-18E5-46A7-9B1D-773F841C8C7B}" dt="2023-05-10T14:08:39.530" v="2960"/>
          <ac:picMkLst>
            <pc:docMk/>
            <pc:sldMk cId="2606749044" sldId="260"/>
            <ac:picMk id="48" creationId="{52350504-4A3F-4A7B-95FD-2931EFD0543D}"/>
          </ac:picMkLst>
        </pc:picChg>
        <pc:picChg chg="add del mod modCrop">
          <ac:chgData name="鎮遠 游" userId="c2a46d8ed9f5426a" providerId="LiveId" clId="{C05203FF-18E5-46A7-9B1D-773F841C8C7B}" dt="2023-05-10T14:08:38.539" v="2955"/>
          <ac:picMkLst>
            <pc:docMk/>
            <pc:sldMk cId="2606749044" sldId="260"/>
            <ac:picMk id="50" creationId="{C0512E2D-93AF-4162-A5B6-352BB2267583}"/>
          </ac:picMkLst>
        </pc:picChg>
        <pc:picChg chg="add del mod">
          <ac:chgData name="鎮遠 游" userId="c2a46d8ed9f5426a" providerId="LiveId" clId="{C05203FF-18E5-46A7-9B1D-773F841C8C7B}" dt="2023-05-10T14:08:37.385" v="2948"/>
          <ac:picMkLst>
            <pc:docMk/>
            <pc:sldMk cId="2606749044" sldId="260"/>
            <ac:picMk id="52" creationId="{D9C75E26-E484-463C-85EE-AFD3FF42F4B0}"/>
          </ac:picMkLst>
        </pc:picChg>
        <pc:picChg chg="add del mod">
          <ac:chgData name="鎮遠 游" userId="c2a46d8ed9f5426a" providerId="LiveId" clId="{C05203FF-18E5-46A7-9B1D-773F841C8C7B}" dt="2023-05-10T14:09:03.401" v="2971" actId="478"/>
          <ac:picMkLst>
            <pc:docMk/>
            <pc:sldMk cId="2606749044" sldId="260"/>
            <ac:picMk id="54" creationId="{F15BB75A-4CF8-4F5A-B7BE-99B303FE497A}"/>
          </ac:picMkLst>
        </pc:picChg>
        <pc:picChg chg="add mod modCrop">
          <ac:chgData name="鎮遠 游" userId="c2a46d8ed9f5426a" providerId="LiveId" clId="{C05203FF-18E5-46A7-9B1D-773F841C8C7B}" dt="2023-05-10T14:09:32.795" v="2992" actId="1076"/>
          <ac:picMkLst>
            <pc:docMk/>
            <pc:sldMk cId="2606749044" sldId="260"/>
            <ac:picMk id="56" creationId="{24D69857-5B31-47A4-92AF-432E92379D6A}"/>
          </ac:picMkLst>
        </pc:picChg>
        <pc:picChg chg="add mod modCrop">
          <ac:chgData name="鎮遠 游" userId="c2a46d8ed9f5426a" providerId="LiveId" clId="{C05203FF-18E5-46A7-9B1D-773F841C8C7B}" dt="2023-05-10T14:10:05.424" v="3064" actId="1035"/>
          <ac:picMkLst>
            <pc:docMk/>
            <pc:sldMk cId="2606749044" sldId="260"/>
            <ac:picMk id="58" creationId="{44B96733-E3A4-4B98-9186-EB452215088C}"/>
          </ac:picMkLst>
        </pc:picChg>
        <pc:picChg chg="add mod modCrop">
          <ac:chgData name="鎮遠 游" userId="c2a46d8ed9f5426a" providerId="LiveId" clId="{C05203FF-18E5-46A7-9B1D-773F841C8C7B}" dt="2023-05-10T14:10:07.104" v="3065" actId="1038"/>
          <ac:picMkLst>
            <pc:docMk/>
            <pc:sldMk cId="2606749044" sldId="260"/>
            <ac:picMk id="60" creationId="{B4291468-A07A-498C-ADA7-08E89E816429}"/>
          </ac:picMkLst>
        </pc:picChg>
        <pc:picChg chg="add del mod">
          <ac:chgData name="鎮遠 游" userId="c2a46d8ed9f5426a" providerId="LiveId" clId="{C05203FF-18E5-46A7-9B1D-773F841C8C7B}" dt="2023-05-10T16:29:28.520" v="3291"/>
          <ac:picMkLst>
            <pc:docMk/>
            <pc:sldMk cId="2606749044" sldId="260"/>
            <ac:picMk id="61" creationId="{470D801C-9D6A-414E-94D0-69F2742A082F}"/>
          </ac:picMkLst>
        </pc:picChg>
        <pc:picChg chg="add del mod">
          <ac:chgData name="鎮遠 游" userId="c2a46d8ed9f5426a" providerId="LiveId" clId="{C05203FF-18E5-46A7-9B1D-773F841C8C7B}" dt="2023-05-10T16:29:53.369" v="3293"/>
          <ac:picMkLst>
            <pc:docMk/>
            <pc:sldMk cId="2606749044" sldId="260"/>
            <ac:picMk id="62" creationId="{A88B2CB7-30B4-41E4-A3B1-A50319D6F454}"/>
          </ac:picMkLst>
        </pc:picChg>
        <pc:picChg chg="add del mod">
          <ac:chgData name="鎮遠 游" userId="c2a46d8ed9f5426a" providerId="LiveId" clId="{C05203FF-18E5-46A7-9B1D-773F841C8C7B}" dt="2023-05-10T16:33:12.248" v="3295"/>
          <ac:picMkLst>
            <pc:docMk/>
            <pc:sldMk cId="2606749044" sldId="260"/>
            <ac:picMk id="63" creationId="{2105DBF4-4706-4F8B-9D44-47CD5C61839C}"/>
          </ac:picMkLst>
        </pc:picChg>
        <pc:picChg chg="add del mod">
          <ac:chgData name="鎮遠 游" userId="c2a46d8ed9f5426a" providerId="LiveId" clId="{C05203FF-18E5-46A7-9B1D-773F841C8C7B}" dt="2023-05-10T16:34:05.991" v="3297"/>
          <ac:picMkLst>
            <pc:docMk/>
            <pc:sldMk cId="2606749044" sldId="260"/>
            <ac:picMk id="64" creationId="{1FE14990-C0BA-4847-BEE0-94A8D86B083F}"/>
          </ac:picMkLst>
        </pc:picChg>
        <pc:picChg chg="add del mod">
          <ac:chgData name="鎮遠 游" userId="c2a46d8ed9f5426a" providerId="LiveId" clId="{C05203FF-18E5-46A7-9B1D-773F841C8C7B}" dt="2023-05-10T16:34:28.640" v="3299"/>
          <ac:picMkLst>
            <pc:docMk/>
            <pc:sldMk cId="2606749044" sldId="260"/>
            <ac:picMk id="65" creationId="{3B55028F-E8D6-41D2-9A24-4E6B9FFFB0C7}"/>
          </ac:picMkLst>
        </pc:picChg>
        <pc:picChg chg="add del mod">
          <ac:chgData name="鎮遠 游" userId="c2a46d8ed9f5426a" providerId="LiveId" clId="{C05203FF-18E5-46A7-9B1D-773F841C8C7B}" dt="2023-05-10T16:35:43.961" v="3301"/>
          <ac:picMkLst>
            <pc:docMk/>
            <pc:sldMk cId="2606749044" sldId="260"/>
            <ac:picMk id="66" creationId="{8BB7DAF5-46B0-419B-9A81-C93BBFA45584}"/>
          </ac:picMkLst>
        </pc:picChg>
        <pc:picChg chg="add del mod">
          <ac:chgData name="鎮遠 游" userId="c2a46d8ed9f5426a" providerId="LiveId" clId="{C05203FF-18E5-46A7-9B1D-773F841C8C7B}" dt="2023-05-10T16:36:06.580" v="3303"/>
          <ac:picMkLst>
            <pc:docMk/>
            <pc:sldMk cId="2606749044" sldId="260"/>
            <ac:picMk id="67" creationId="{AAC76CCA-F336-45E5-8BE6-E58C2451A7A3}"/>
          </ac:picMkLst>
        </pc:picChg>
        <pc:picChg chg="add del mod">
          <ac:chgData name="鎮遠 游" userId="c2a46d8ed9f5426a" providerId="LiveId" clId="{C05203FF-18E5-46A7-9B1D-773F841C8C7B}" dt="2023-05-10T16:36:29.380" v="3305"/>
          <ac:picMkLst>
            <pc:docMk/>
            <pc:sldMk cId="2606749044" sldId="260"/>
            <ac:picMk id="68" creationId="{1E4217CD-BF42-4316-B03C-B11EB2E0DE34}"/>
          </ac:picMkLst>
        </pc:picChg>
        <pc:picChg chg="add del mod">
          <ac:chgData name="鎮遠 游" userId="c2a46d8ed9f5426a" providerId="LiveId" clId="{C05203FF-18E5-46A7-9B1D-773F841C8C7B}" dt="2023-05-10T16:36:38.731" v="3307"/>
          <ac:picMkLst>
            <pc:docMk/>
            <pc:sldMk cId="2606749044" sldId="260"/>
            <ac:picMk id="69" creationId="{A56253BF-5EFB-459A-A306-903C44EA6B17}"/>
          </ac:picMkLst>
        </pc:picChg>
        <pc:picChg chg="add del mod">
          <ac:chgData name="鎮遠 游" userId="c2a46d8ed9f5426a" providerId="LiveId" clId="{C05203FF-18E5-46A7-9B1D-773F841C8C7B}" dt="2023-05-10T16:36:47.446" v="3309"/>
          <ac:picMkLst>
            <pc:docMk/>
            <pc:sldMk cId="2606749044" sldId="260"/>
            <ac:picMk id="70" creationId="{93BBAA72-B3ED-40F0-9AAE-2A9F8AFDB251}"/>
          </ac:picMkLst>
        </pc:picChg>
        <pc:picChg chg="add del mod">
          <ac:chgData name="鎮遠 游" userId="c2a46d8ed9f5426a" providerId="LiveId" clId="{C05203FF-18E5-46A7-9B1D-773F841C8C7B}" dt="2023-05-10T16:37:52.222" v="3311"/>
          <ac:picMkLst>
            <pc:docMk/>
            <pc:sldMk cId="2606749044" sldId="260"/>
            <ac:picMk id="71" creationId="{A0E17F1D-7ADF-4A20-8C87-D7E1634064A0}"/>
          </ac:picMkLst>
        </pc:picChg>
        <pc:picChg chg="add del mod">
          <ac:chgData name="鎮遠 游" userId="c2a46d8ed9f5426a" providerId="LiveId" clId="{C05203FF-18E5-46A7-9B1D-773F841C8C7B}" dt="2023-05-10T16:38:46.501" v="3313"/>
          <ac:picMkLst>
            <pc:docMk/>
            <pc:sldMk cId="2606749044" sldId="260"/>
            <ac:picMk id="72" creationId="{6BA2192A-ECB2-4FB1-9106-D2DB4A1E9520}"/>
          </ac:picMkLst>
        </pc:picChg>
        <pc:picChg chg="add del mod">
          <ac:chgData name="鎮遠 游" userId="c2a46d8ed9f5426a" providerId="LiveId" clId="{C05203FF-18E5-46A7-9B1D-773F841C8C7B}" dt="2023-05-10T16:39:00.944" v="3315"/>
          <ac:picMkLst>
            <pc:docMk/>
            <pc:sldMk cId="2606749044" sldId="260"/>
            <ac:picMk id="73" creationId="{EFAB2CF0-DFB3-48A9-8482-99A923DDD45D}"/>
          </ac:picMkLst>
        </pc:picChg>
        <pc:picChg chg="add del mod">
          <ac:chgData name="鎮遠 游" userId="c2a46d8ed9f5426a" providerId="LiveId" clId="{C05203FF-18E5-46A7-9B1D-773F841C8C7B}" dt="2023-05-10T16:39:39.355" v="3317"/>
          <ac:picMkLst>
            <pc:docMk/>
            <pc:sldMk cId="2606749044" sldId="260"/>
            <ac:picMk id="74" creationId="{842CE531-AC9E-4374-8907-01E4012D1F92}"/>
          </ac:picMkLst>
        </pc:picChg>
        <pc:picChg chg="add del mod">
          <ac:chgData name="鎮遠 游" userId="c2a46d8ed9f5426a" providerId="LiveId" clId="{C05203FF-18E5-46A7-9B1D-773F841C8C7B}" dt="2023-05-10T16:39:54.501" v="3319"/>
          <ac:picMkLst>
            <pc:docMk/>
            <pc:sldMk cId="2606749044" sldId="260"/>
            <ac:picMk id="75" creationId="{6ACF89EF-488C-441C-8786-371D060E4D2A}"/>
          </ac:picMkLst>
        </pc:picChg>
        <pc:picChg chg="add del mod">
          <ac:chgData name="鎮遠 游" userId="c2a46d8ed9f5426a" providerId="LiveId" clId="{C05203FF-18E5-46A7-9B1D-773F841C8C7B}" dt="2023-05-10T16:40:35.821" v="3321"/>
          <ac:picMkLst>
            <pc:docMk/>
            <pc:sldMk cId="2606749044" sldId="260"/>
            <ac:picMk id="76" creationId="{28C64BDD-1D31-4048-9677-58DBA1C5E457}"/>
          </ac:picMkLst>
        </pc:picChg>
        <pc:picChg chg="add del mod">
          <ac:chgData name="鎮遠 游" userId="c2a46d8ed9f5426a" providerId="LiveId" clId="{C05203FF-18E5-46A7-9B1D-773F841C8C7B}" dt="2023-05-10T16:40:45.167" v="3323"/>
          <ac:picMkLst>
            <pc:docMk/>
            <pc:sldMk cId="2606749044" sldId="260"/>
            <ac:picMk id="77" creationId="{E7C8727D-DB19-44EB-B445-460C02E880B1}"/>
          </ac:picMkLst>
        </pc:picChg>
        <pc:picChg chg="add del mod">
          <ac:chgData name="鎮遠 游" userId="c2a46d8ed9f5426a" providerId="LiveId" clId="{C05203FF-18E5-46A7-9B1D-773F841C8C7B}" dt="2023-05-10T16:41:04.088" v="3325"/>
          <ac:picMkLst>
            <pc:docMk/>
            <pc:sldMk cId="2606749044" sldId="260"/>
            <ac:picMk id="78" creationId="{AFD1FC5B-E379-4944-A071-935090C6B707}"/>
          </ac:picMkLst>
        </pc:picChg>
        <pc:picChg chg="add del mod">
          <ac:chgData name="鎮遠 游" userId="c2a46d8ed9f5426a" providerId="LiveId" clId="{C05203FF-18E5-46A7-9B1D-773F841C8C7B}" dt="2023-05-10T16:41:11.851" v="3327"/>
          <ac:picMkLst>
            <pc:docMk/>
            <pc:sldMk cId="2606749044" sldId="260"/>
            <ac:picMk id="79" creationId="{A3D78245-A8CF-4491-A7DE-84354053E533}"/>
          </ac:picMkLst>
        </pc:picChg>
        <pc:picChg chg="add del mod">
          <ac:chgData name="鎮遠 游" userId="c2a46d8ed9f5426a" providerId="LiveId" clId="{C05203FF-18E5-46A7-9B1D-773F841C8C7B}" dt="2023-05-10T16:42:20.924" v="3329"/>
          <ac:picMkLst>
            <pc:docMk/>
            <pc:sldMk cId="2606749044" sldId="260"/>
            <ac:picMk id="80" creationId="{92A39152-55FA-4D50-BCC2-DB04A7B3AA74}"/>
          </ac:picMkLst>
        </pc:picChg>
        <pc:picChg chg="add del mod">
          <ac:chgData name="鎮遠 游" userId="c2a46d8ed9f5426a" providerId="LiveId" clId="{C05203FF-18E5-46A7-9B1D-773F841C8C7B}" dt="2023-05-10T16:44:14.440" v="3331"/>
          <ac:picMkLst>
            <pc:docMk/>
            <pc:sldMk cId="2606749044" sldId="260"/>
            <ac:picMk id="81" creationId="{39E3F143-57F1-438E-B73D-E7A960667301}"/>
          </ac:picMkLst>
        </pc:picChg>
        <pc:picChg chg="add del mod">
          <ac:chgData name="鎮遠 游" userId="c2a46d8ed9f5426a" providerId="LiveId" clId="{C05203FF-18E5-46A7-9B1D-773F841C8C7B}" dt="2023-05-10T16:45:03.888" v="3333"/>
          <ac:picMkLst>
            <pc:docMk/>
            <pc:sldMk cId="2606749044" sldId="260"/>
            <ac:picMk id="82" creationId="{9DFABC5A-FC36-4CCF-B100-74FEA9E0DEEC}"/>
          </ac:picMkLst>
        </pc:picChg>
        <pc:picChg chg="add del mod">
          <ac:chgData name="鎮遠 游" userId="c2a46d8ed9f5426a" providerId="LiveId" clId="{C05203FF-18E5-46A7-9B1D-773F841C8C7B}" dt="2023-05-10T16:45:16.252" v="3335"/>
          <ac:picMkLst>
            <pc:docMk/>
            <pc:sldMk cId="2606749044" sldId="260"/>
            <ac:picMk id="83" creationId="{E2D94ECE-49CD-4D1B-AD90-BD3929042039}"/>
          </ac:picMkLst>
        </pc:picChg>
        <pc:picChg chg="add del mod">
          <ac:chgData name="鎮遠 游" userId="c2a46d8ed9f5426a" providerId="LiveId" clId="{C05203FF-18E5-46A7-9B1D-773F841C8C7B}" dt="2023-05-10T16:45:45.488" v="3337"/>
          <ac:picMkLst>
            <pc:docMk/>
            <pc:sldMk cId="2606749044" sldId="260"/>
            <ac:picMk id="84" creationId="{86768042-2DFB-4A70-9014-CDBFDE305BC6}"/>
          </ac:picMkLst>
        </pc:picChg>
        <pc:picChg chg="add del mod">
          <ac:chgData name="鎮遠 游" userId="c2a46d8ed9f5426a" providerId="LiveId" clId="{C05203FF-18E5-46A7-9B1D-773F841C8C7B}" dt="2023-05-10T16:46:48.390" v="3339"/>
          <ac:picMkLst>
            <pc:docMk/>
            <pc:sldMk cId="2606749044" sldId="260"/>
            <ac:picMk id="85" creationId="{A472B2FB-05A6-480C-B27B-82C29DD92DE9}"/>
          </ac:picMkLst>
        </pc:picChg>
        <pc:picChg chg="add del mod">
          <ac:chgData name="鎮遠 游" userId="c2a46d8ed9f5426a" providerId="LiveId" clId="{C05203FF-18E5-46A7-9B1D-773F841C8C7B}" dt="2023-05-10T16:48:08.773" v="3341"/>
          <ac:picMkLst>
            <pc:docMk/>
            <pc:sldMk cId="2606749044" sldId="260"/>
            <ac:picMk id="86" creationId="{764EFA42-6196-4BFC-98A4-BD018E041FB1}"/>
          </ac:picMkLst>
        </pc:picChg>
        <pc:picChg chg="add del mod">
          <ac:chgData name="鎮遠 游" userId="c2a46d8ed9f5426a" providerId="LiveId" clId="{C05203FF-18E5-46A7-9B1D-773F841C8C7B}" dt="2023-05-10T16:48:37.597" v="3343"/>
          <ac:picMkLst>
            <pc:docMk/>
            <pc:sldMk cId="2606749044" sldId="260"/>
            <ac:picMk id="87" creationId="{2717508E-C8AF-430D-9163-362DE7BCDE3E}"/>
          </ac:picMkLst>
        </pc:picChg>
        <pc:picChg chg="add del mod">
          <ac:chgData name="鎮遠 游" userId="c2a46d8ed9f5426a" providerId="LiveId" clId="{C05203FF-18E5-46A7-9B1D-773F841C8C7B}" dt="2023-05-10T16:48:53.621" v="3345"/>
          <ac:picMkLst>
            <pc:docMk/>
            <pc:sldMk cId="2606749044" sldId="260"/>
            <ac:picMk id="88" creationId="{BC229452-CFB6-4716-8124-E38EB1218758}"/>
          </ac:picMkLst>
        </pc:picChg>
        <pc:picChg chg="add del mod">
          <ac:chgData name="鎮遠 游" userId="c2a46d8ed9f5426a" providerId="LiveId" clId="{C05203FF-18E5-46A7-9B1D-773F841C8C7B}" dt="2023-05-10T16:49:01.591" v="3347"/>
          <ac:picMkLst>
            <pc:docMk/>
            <pc:sldMk cId="2606749044" sldId="260"/>
            <ac:picMk id="89" creationId="{1B1EB5EC-5367-485D-B430-682E6F99DA40}"/>
          </ac:picMkLst>
        </pc:picChg>
        <pc:picChg chg="add del mod">
          <ac:chgData name="鎮遠 游" userId="c2a46d8ed9f5426a" providerId="LiveId" clId="{C05203FF-18E5-46A7-9B1D-773F841C8C7B}" dt="2023-05-10T16:50:30.160" v="3349"/>
          <ac:picMkLst>
            <pc:docMk/>
            <pc:sldMk cId="2606749044" sldId="260"/>
            <ac:picMk id="90" creationId="{FBF1B514-7975-412A-9DE2-D7FB44741C70}"/>
          </ac:picMkLst>
        </pc:picChg>
        <pc:picChg chg="add del mod">
          <ac:chgData name="鎮遠 游" userId="c2a46d8ed9f5426a" providerId="LiveId" clId="{C05203FF-18E5-46A7-9B1D-773F841C8C7B}" dt="2023-05-10T16:51:11.821" v="3351"/>
          <ac:picMkLst>
            <pc:docMk/>
            <pc:sldMk cId="2606749044" sldId="260"/>
            <ac:picMk id="91" creationId="{D2E6EF3A-1E55-4361-8985-BB98215E7C64}"/>
          </ac:picMkLst>
        </pc:picChg>
        <pc:picChg chg="add del mod">
          <ac:chgData name="鎮遠 游" userId="c2a46d8ed9f5426a" providerId="LiveId" clId="{C05203FF-18E5-46A7-9B1D-773F841C8C7B}" dt="2023-05-10T16:52:24.111" v="3353"/>
          <ac:picMkLst>
            <pc:docMk/>
            <pc:sldMk cId="2606749044" sldId="260"/>
            <ac:picMk id="92" creationId="{CE93D3FB-68D9-4111-A7CA-720C82916C0C}"/>
          </ac:picMkLst>
        </pc:picChg>
        <pc:picChg chg="add del mod">
          <ac:chgData name="鎮遠 游" userId="c2a46d8ed9f5426a" providerId="LiveId" clId="{C05203FF-18E5-46A7-9B1D-773F841C8C7B}" dt="2023-05-10T16:52:35.221" v="3355"/>
          <ac:picMkLst>
            <pc:docMk/>
            <pc:sldMk cId="2606749044" sldId="260"/>
            <ac:picMk id="93" creationId="{53BED29A-3B08-4C76-9808-76F6887798FB}"/>
          </ac:picMkLst>
        </pc:picChg>
        <pc:picChg chg="add del mod">
          <ac:chgData name="鎮遠 游" userId="c2a46d8ed9f5426a" providerId="LiveId" clId="{C05203FF-18E5-46A7-9B1D-773F841C8C7B}" dt="2023-05-10T16:52:46.797" v="3357"/>
          <ac:picMkLst>
            <pc:docMk/>
            <pc:sldMk cId="2606749044" sldId="260"/>
            <ac:picMk id="94" creationId="{7CBC275F-D4EF-41AA-9289-845A4D0E44EC}"/>
          </ac:picMkLst>
        </pc:picChg>
        <pc:picChg chg="add del mod">
          <ac:chgData name="鎮遠 游" userId="c2a46d8ed9f5426a" providerId="LiveId" clId="{C05203FF-18E5-46A7-9B1D-773F841C8C7B}" dt="2023-05-10T16:54:02.421" v="3359"/>
          <ac:picMkLst>
            <pc:docMk/>
            <pc:sldMk cId="2606749044" sldId="260"/>
            <ac:picMk id="95" creationId="{D8825274-D9BB-4AA5-BF84-3467336D62D6}"/>
          </ac:picMkLst>
        </pc:picChg>
        <pc:picChg chg="add del mod">
          <ac:chgData name="鎮遠 游" userId="c2a46d8ed9f5426a" providerId="LiveId" clId="{C05203FF-18E5-46A7-9B1D-773F841C8C7B}" dt="2023-05-10T16:54:19.257" v="3361"/>
          <ac:picMkLst>
            <pc:docMk/>
            <pc:sldMk cId="2606749044" sldId="260"/>
            <ac:picMk id="96" creationId="{892F5E1C-E4CF-4C6C-B7BF-8FCF86064244}"/>
          </ac:picMkLst>
        </pc:picChg>
        <pc:picChg chg="add del mod">
          <ac:chgData name="鎮遠 游" userId="c2a46d8ed9f5426a" providerId="LiveId" clId="{C05203FF-18E5-46A7-9B1D-773F841C8C7B}" dt="2023-05-10T16:55:17.445" v="3363"/>
          <ac:picMkLst>
            <pc:docMk/>
            <pc:sldMk cId="2606749044" sldId="260"/>
            <ac:picMk id="97" creationId="{5DED30F9-ED3A-4517-8662-701B0504AD83}"/>
          </ac:picMkLst>
        </pc:picChg>
        <pc:picChg chg="add del mod">
          <ac:chgData name="鎮遠 游" userId="c2a46d8ed9f5426a" providerId="LiveId" clId="{C05203FF-18E5-46A7-9B1D-773F841C8C7B}" dt="2023-05-10T16:56:47.615" v="3365"/>
          <ac:picMkLst>
            <pc:docMk/>
            <pc:sldMk cId="2606749044" sldId="260"/>
            <ac:picMk id="98" creationId="{74E8C84C-242A-4BF0-A179-ECBB76BF4FA8}"/>
          </ac:picMkLst>
        </pc:picChg>
        <pc:picChg chg="add del mod">
          <ac:chgData name="鎮遠 游" userId="c2a46d8ed9f5426a" providerId="LiveId" clId="{C05203FF-18E5-46A7-9B1D-773F841C8C7B}" dt="2023-05-10T16:58:24.378" v="3367"/>
          <ac:picMkLst>
            <pc:docMk/>
            <pc:sldMk cId="2606749044" sldId="260"/>
            <ac:picMk id="99" creationId="{32BA31DA-1A68-4333-A7CE-7E5A72947CDE}"/>
          </ac:picMkLst>
        </pc:picChg>
        <pc:picChg chg="add del mod">
          <ac:chgData name="鎮遠 游" userId="c2a46d8ed9f5426a" providerId="LiveId" clId="{C05203FF-18E5-46A7-9B1D-773F841C8C7B}" dt="2023-05-10T16:58:36.160" v="3369"/>
          <ac:picMkLst>
            <pc:docMk/>
            <pc:sldMk cId="2606749044" sldId="260"/>
            <ac:picMk id="100" creationId="{0084FB90-BFF5-41EC-A953-6888E1785721}"/>
          </ac:picMkLst>
        </pc:picChg>
        <pc:picChg chg="add del mod">
          <ac:chgData name="鎮遠 游" userId="c2a46d8ed9f5426a" providerId="LiveId" clId="{C05203FF-18E5-46A7-9B1D-773F841C8C7B}" dt="2023-05-10T16:59:56.808" v="3371"/>
          <ac:picMkLst>
            <pc:docMk/>
            <pc:sldMk cId="2606749044" sldId="260"/>
            <ac:picMk id="101" creationId="{F19B74B5-7AE5-482B-8BCC-E9EFC771C0AB}"/>
          </ac:picMkLst>
        </pc:picChg>
        <pc:picChg chg="add del mod">
          <ac:chgData name="鎮遠 游" userId="c2a46d8ed9f5426a" providerId="LiveId" clId="{C05203FF-18E5-46A7-9B1D-773F841C8C7B}" dt="2023-05-10T17:00:14.983" v="3373"/>
          <ac:picMkLst>
            <pc:docMk/>
            <pc:sldMk cId="2606749044" sldId="260"/>
            <ac:picMk id="102" creationId="{56648EA2-80E6-45A8-9B07-6AC14D821646}"/>
          </ac:picMkLst>
        </pc:picChg>
        <pc:picChg chg="add del mod">
          <ac:chgData name="鎮遠 游" userId="c2a46d8ed9f5426a" providerId="LiveId" clId="{C05203FF-18E5-46A7-9B1D-773F841C8C7B}" dt="2023-05-10T17:00:29.481" v="3375"/>
          <ac:picMkLst>
            <pc:docMk/>
            <pc:sldMk cId="2606749044" sldId="260"/>
            <ac:picMk id="103" creationId="{70C565DA-C418-4530-AEBE-0DCF5CF8208B}"/>
          </ac:picMkLst>
        </pc:picChg>
        <pc:picChg chg="add del mod">
          <ac:chgData name="鎮遠 游" userId="c2a46d8ed9f5426a" providerId="LiveId" clId="{C05203FF-18E5-46A7-9B1D-773F841C8C7B}" dt="2023-05-10T17:00:47.081" v="3377"/>
          <ac:picMkLst>
            <pc:docMk/>
            <pc:sldMk cId="2606749044" sldId="260"/>
            <ac:picMk id="104" creationId="{5FA0CB7B-9149-4E3B-8438-EBF4E4A9109C}"/>
          </ac:picMkLst>
        </pc:picChg>
        <pc:picChg chg="add del mod">
          <ac:chgData name="鎮遠 游" userId="c2a46d8ed9f5426a" providerId="LiveId" clId="{C05203FF-18E5-46A7-9B1D-773F841C8C7B}" dt="2023-05-10T17:01:04.843" v="3379"/>
          <ac:picMkLst>
            <pc:docMk/>
            <pc:sldMk cId="2606749044" sldId="260"/>
            <ac:picMk id="105" creationId="{8160ADA7-D150-445B-936F-42869529515E}"/>
          </ac:picMkLst>
        </pc:picChg>
        <pc:picChg chg="add del mod">
          <ac:chgData name="鎮遠 游" userId="c2a46d8ed9f5426a" providerId="LiveId" clId="{C05203FF-18E5-46A7-9B1D-773F841C8C7B}" dt="2023-05-10T17:01:18.414" v="3381"/>
          <ac:picMkLst>
            <pc:docMk/>
            <pc:sldMk cId="2606749044" sldId="260"/>
            <ac:picMk id="106" creationId="{4101CF87-9C4C-430F-835D-8903A6BDAD2C}"/>
          </ac:picMkLst>
        </pc:picChg>
        <pc:picChg chg="add del mod">
          <ac:chgData name="鎮遠 游" userId="c2a46d8ed9f5426a" providerId="LiveId" clId="{C05203FF-18E5-46A7-9B1D-773F841C8C7B}" dt="2023-05-10T17:04:41.627" v="3386"/>
          <ac:picMkLst>
            <pc:docMk/>
            <pc:sldMk cId="2606749044" sldId="260"/>
            <ac:picMk id="107" creationId="{9039A32E-3000-44DC-8D0F-7C30EBBAD817}"/>
          </ac:picMkLst>
        </pc:picChg>
        <pc:picChg chg="add del mod">
          <ac:chgData name="鎮遠 游" userId="c2a46d8ed9f5426a" providerId="LiveId" clId="{C05203FF-18E5-46A7-9B1D-773F841C8C7B}" dt="2023-05-10T17:04:49.043" v="3388"/>
          <ac:picMkLst>
            <pc:docMk/>
            <pc:sldMk cId="2606749044" sldId="260"/>
            <ac:picMk id="108" creationId="{3A862C99-8656-4D89-AB24-9AF12F8686DF}"/>
          </ac:picMkLst>
        </pc:picChg>
        <pc:picChg chg="add del mod">
          <ac:chgData name="鎮遠 游" userId="c2a46d8ed9f5426a" providerId="LiveId" clId="{C05203FF-18E5-46A7-9B1D-773F841C8C7B}" dt="2023-05-10T17:05:26.934" v="3390"/>
          <ac:picMkLst>
            <pc:docMk/>
            <pc:sldMk cId="2606749044" sldId="260"/>
            <ac:picMk id="109" creationId="{198BB809-2004-42E4-8863-A7CF538C5FA4}"/>
          </ac:picMkLst>
        </pc:picChg>
        <pc:picChg chg="add del mod">
          <ac:chgData name="鎮遠 游" userId="c2a46d8ed9f5426a" providerId="LiveId" clId="{C05203FF-18E5-46A7-9B1D-773F841C8C7B}" dt="2023-05-10T17:05:49.267" v="3392"/>
          <ac:picMkLst>
            <pc:docMk/>
            <pc:sldMk cId="2606749044" sldId="260"/>
            <ac:picMk id="110" creationId="{8B0FECC3-EAD1-425D-86A3-1A9A8B99DF07}"/>
          </ac:picMkLst>
        </pc:picChg>
        <pc:picChg chg="add del mod">
          <ac:chgData name="鎮遠 游" userId="c2a46d8ed9f5426a" providerId="LiveId" clId="{C05203FF-18E5-46A7-9B1D-773F841C8C7B}" dt="2023-05-10T17:06:45.589" v="3394"/>
          <ac:picMkLst>
            <pc:docMk/>
            <pc:sldMk cId="2606749044" sldId="260"/>
            <ac:picMk id="111" creationId="{541A91B9-32DA-4141-9871-BBD7344FAAC2}"/>
          </ac:picMkLst>
        </pc:picChg>
        <pc:picChg chg="add del mod">
          <ac:chgData name="鎮遠 游" userId="c2a46d8ed9f5426a" providerId="LiveId" clId="{C05203FF-18E5-46A7-9B1D-773F841C8C7B}" dt="2023-05-10T17:06:55.619" v="3396"/>
          <ac:picMkLst>
            <pc:docMk/>
            <pc:sldMk cId="2606749044" sldId="260"/>
            <ac:picMk id="112" creationId="{96A97C3C-CE47-4D13-88BC-A1ABE06D4F79}"/>
          </ac:picMkLst>
        </pc:picChg>
        <pc:picChg chg="add del mod">
          <ac:chgData name="鎮遠 游" userId="c2a46d8ed9f5426a" providerId="LiveId" clId="{C05203FF-18E5-46A7-9B1D-773F841C8C7B}" dt="2023-05-10T17:07:09.916" v="3398"/>
          <ac:picMkLst>
            <pc:docMk/>
            <pc:sldMk cId="2606749044" sldId="260"/>
            <ac:picMk id="113" creationId="{30906A8D-F6E1-4DE4-B5A1-59728C61F899}"/>
          </ac:picMkLst>
        </pc:picChg>
        <pc:picChg chg="add del mod">
          <ac:chgData name="鎮遠 游" userId="c2a46d8ed9f5426a" providerId="LiveId" clId="{C05203FF-18E5-46A7-9B1D-773F841C8C7B}" dt="2023-05-10T17:08:34.310" v="3400"/>
          <ac:picMkLst>
            <pc:docMk/>
            <pc:sldMk cId="2606749044" sldId="260"/>
            <ac:picMk id="114" creationId="{B7D81F43-E9AD-4AA3-84AB-D7151BD1161B}"/>
          </ac:picMkLst>
        </pc:picChg>
        <pc:picChg chg="add del mod">
          <ac:chgData name="鎮遠 游" userId="c2a46d8ed9f5426a" providerId="LiveId" clId="{C05203FF-18E5-46A7-9B1D-773F841C8C7B}" dt="2023-05-10T17:09:07.612" v="3402"/>
          <ac:picMkLst>
            <pc:docMk/>
            <pc:sldMk cId="2606749044" sldId="260"/>
            <ac:picMk id="115" creationId="{686828DD-6C5F-47B5-96CE-BE92C984A4F7}"/>
          </ac:picMkLst>
        </pc:picChg>
        <pc:picChg chg="add del mod">
          <ac:chgData name="鎮遠 游" userId="c2a46d8ed9f5426a" providerId="LiveId" clId="{C05203FF-18E5-46A7-9B1D-773F841C8C7B}" dt="2023-05-10T17:09:57.013" v="3404"/>
          <ac:picMkLst>
            <pc:docMk/>
            <pc:sldMk cId="2606749044" sldId="260"/>
            <ac:picMk id="116" creationId="{36245B68-B22D-498E-9945-54B56A5977ED}"/>
          </ac:picMkLst>
        </pc:picChg>
        <pc:picChg chg="add del mod">
          <ac:chgData name="鎮遠 游" userId="c2a46d8ed9f5426a" providerId="LiveId" clId="{C05203FF-18E5-46A7-9B1D-773F841C8C7B}" dt="2023-05-10T17:10:14.995" v="3406"/>
          <ac:picMkLst>
            <pc:docMk/>
            <pc:sldMk cId="2606749044" sldId="260"/>
            <ac:picMk id="117" creationId="{0B5659CB-E715-4BBD-AB9F-BF682F79AEB5}"/>
          </ac:picMkLst>
        </pc:picChg>
        <pc:picChg chg="add del mod">
          <ac:chgData name="鎮遠 游" userId="c2a46d8ed9f5426a" providerId="LiveId" clId="{C05203FF-18E5-46A7-9B1D-773F841C8C7B}" dt="2023-05-10T17:10:57.517" v="3408"/>
          <ac:picMkLst>
            <pc:docMk/>
            <pc:sldMk cId="2606749044" sldId="260"/>
            <ac:picMk id="118" creationId="{ABADE80A-4757-4866-9F24-E65D4C9160A8}"/>
          </ac:picMkLst>
        </pc:picChg>
        <pc:picChg chg="add del mod">
          <ac:chgData name="鎮遠 游" userId="c2a46d8ed9f5426a" providerId="LiveId" clId="{C05203FF-18E5-46A7-9B1D-773F841C8C7B}" dt="2023-05-10T17:11:31.940" v="3410"/>
          <ac:picMkLst>
            <pc:docMk/>
            <pc:sldMk cId="2606749044" sldId="260"/>
            <ac:picMk id="119" creationId="{F22B77D5-D3ED-445A-81D2-2F92953F0AF6}"/>
          </ac:picMkLst>
        </pc:picChg>
        <pc:picChg chg="add del mod">
          <ac:chgData name="鎮遠 游" userId="c2a46d8ed9f5426a" providerId="LiveId" clId="{C05203FF-18E5-46A7-9B1D-773F841C8C7B}" dt="2023-05-10T17:11:49.116" v="3412"/>
          <ac:picMkLst>
            <pc:docMk/>
            <pc:sldMk cId="2606749044" sldId="260"/>
            <ac:picMk id="120" creationId="{B031A954-170D-4819-9CB0-E74786DC17C1}"/>
          </ac:picMkLst>
        </pc:picChg>
        <pc:picChg chg="add del mod">
          <ac:chgData name="鎮遠 游" userId="c2a46d8ed9f5426a" providerId="LiveId" clId="{C05203FF-18E5-46A7-9B1D-773F841C8C7B}" dt="2023-05-10T17:12:02.516" v="3414"/>
          <ac:picMkLst>
            <pc:docMk/>
            <pc:sldMk cId="2606749044" sldId="260"/>
            <ac:picMk id="121" creationId="{A8531517-F122-4B37-9E80-0E94DC5FAEE7}"/>
          </ac:picMkLst>
        </pc:picChg>
        <pc:picChg chg="add del mod">
          <ac:chgData name="鎮遠 游" userId="c2a46d8ed9f5426a" providerId="LiveId" clId="{C05203FF-18E5-46A7-9B1D-773F841C8C7B}" dt="2023-05-10T17:12:17.067" v="3416"/>
          <ac:picMkLst>
            <pc:docMk/>
            <pc:sldMk cId="2606749044" sldId="260"/>
            <ac:picMk id="122" creationId="{7CE13F64-1A22-4FF9-91A1-98CCB3F5EA82}"/>
          </ac:picMkLst>
        </pc:picChg>
        <pc:picChg chg="add del mod">
          <ac:chgData name="鎮遠 游" userId="c2a46d8ed9f5426a" providerId="LiveId" clId="{C05203FF-18E5-46A7-9B1D-773F841C8C7B}" dt="2023-05-10T17:12:36.812" v="3418"/>
          <ac:picMkLst>
            <pc:docMk/>
            <pc:sldMk cId="2606749044" sldId="260"/>
            <ac:picMk id="123" creationId="{C892C866-AE7D-4EF6-80FE-BC3D3C4DC80A}"/>
          </ac:picMkLst>
        </pc:picChg>
        <pc:picChg chg="add del mod">
          <ac:chgData name="鎮遠 游" userId="c2a46d8ed9f5426a" providerId="LiveId" clId="{C05203FF-18E5-46A7-9B1D-773F841C8C7B}" dt="2023-05-10T17:13:39.551" v="3420"/>
          <ac:picMkLst>
            <pc:docMk/>
            <pc:sldMk cId="2606749044" sldId="260"/>
            <ac:picMk id="124" creationId="{9B1A2B1D-7563-4892-AC6E-8FA981D3D3DF}"/>
          </ac:picMkLst>
        </pc:picChg>
        <pc:picChg chg="add del mod">
          <ac:chgData name="鎮遠 游" userId="c2a46d8ed9f5426a" providerId="LiveId" clId="{C05203FF-18E5-46A7-9B1D-773F841C8C7B}" dt="2023-05-10T17:13:50.061" v="3422"/>
          <ac:picMkLst>
            <pc:docMk/>
            <pc:sldMk cId="2606749044" sldId="260"/>
            <ac:picMk id="125" creationId="{FF7CFFA1-A29F-4AD4-A9BE-22A2EBAB6F64}"/>
          </ac:picMkLst>
        </pc:picChg>
        <pc:picChg chg="add del mod">
          <ac:chgData name="鎮遠 游" userId="c2a46d8ed9f5426a" providerId="LiveId" clId="{C05203FF-18E5-46A7-9B1D-773F841C8C7B}" dt="2023-05-10T17:14:34.837" v="3424"/>
          <ac:picMkLst>
            <pc:docMk/>
            <pc:sldMk cId="2606749044" sldId="260"/>
            <ac:picMk id="126" creationId="{F1F93F8D-F65F-4EDA-A710-C789C5DCA4E6}"/>
          </ac:picMkLst>
        </pc:picChg>
        <pc:picChg chg="add del mod">
          <ac:chgData name="鎮遠 游" userId="c2a46d8ed9f5426a" providerId="LiveId" clId="{C05203FF-18E5-46A7-9B1D-773F841C8C7B}" dt="2023-05-10T17:15:02.152" v="3426"/>
          <ac:picMkLst>
            <pc:docMk/>
            <pc:sldMk cId="2606749044" sldId="260"/>
            <ac:picMk id="127" creationId="{313A7745-F999-493A-B55F-B0969AB78957}"/>
          </ac:picMkLst>
        </pc:picChg>
        <pc:picChg chg="add del mod">
          <ac:chgData name="鎮遠 游" userId="c2a46d8ed9f5426a" providerId="LiveId" clId="{C05203FF-18E5-46A7-9B1D-773F841C8C7B}" dt="2023-05-10T17:15:13.159" v="3428"/>
          <ac:picMkLst>
            <pc:docMk/>
            <pc:sldMk cId="2606749044" sldId="260"/>
            <ac:picMk id="128" creationId="{88A482FB-FCB1-42FB-B5B4-948B8D16A86C}"/>
          </ac:picMkLst>
        </pc:picChg>
        <pc:picChg chg="add del mod">
          <ac:chgData name="鎮遠 游" userId="c2a46d8ed9f5426a" providerId="LiveId" clId="{C05203FF-18E5-46A7-9B1D-773F841C8C7B}" dt="2023-05-10T17:15:29.655" v="3430"/>
          <ac:picMkLst>
            <pc:docMk/>
            <pc:sldMk cId="2606749044" sldId="260"/>
            <ac:picMk id="129" creationId="{7C393CDA-4513-4BEB-904F-96D113A2C987}"/>
          </ac:picMkLst>
        </pc:picChg>
        <pc:picChg chg="add del mod">
          <ac:chgData name="鎮遠 游" userId="c2a46d8ed9f5426a" providerId="LiveId" clId="{C05203FF-18E5-46A7-9B1D-773F841C8C7B}" dt="2023-05-10T17:16:39.982" v="3432"/>
          <ac:picMkLst>
            <pc:docMk/>
            <pc:sldMk cId="2606749044" sldId="260"/>
            <ac:picMk id="130" creationId="{72AFA0DE-0081-4013-97C7-1BFC1537B4BB}"/>
          </ac:picMkLst>
        </pc:picChg>
        <pc:picChg chg="add del mod">
          <ac:chgData name="鎮遠 游" userId="c2a46d8ed9f5426a" providerId="LiveId" clId="{C05203FF-18E5-46A7-9B1D-773F841C8C7B}" dt="2023-05-10T17:16:46.152" v="3434"/>
          <ac:picMkLst>
            <pc:docMk/>
            <pc:sldMk cId="2606749044" sldId="260"/>
            <ac:picMk id="131" creationId="{A88ABDF9-A4E2-41B7-A7BB-5869491E279A}"/>
          </ac:picMkLst>
        </pc:picChg>
        <pc:picChg chg="add del mod">
          <ac:chgData name="鎮遠 游" userId="c2a46d8ed9f5426a" providerId="LiveId" clId="{C05203FF-18E5-46A7-9B1D-773F841C8C7B}" dt="2023-05-10T17:17:52.237" v="3436"/>
          <ac:picMkLst>
            <pc:docMk/>
            <pc:sldMk cId="2606749044" sldId="260"/>
            <ac:picMk id="132" creationId="{477786FE-F472-4364-8DC2-AD9B16698EB4}"/>
          </ac:picMkLst>
        </pc:picChg>
        <pc:picChg chg="add del mod">
          <ac:chgData name="鎮遠 游" userId="c2a46d8ed9f5426a" providerId="LiveId" clId="{C05203FF-18E5-46A7-9B1D-773F841C8C7B}" dt="2023-05-10T17:18:01.503" v="3438"/>
          <ac:picMkLst>
            <pc:docMk/>
            <pc:sldMk cId="2606749044" sldId="260"/>
            <ac:picMk id="133" creationId="{13DADBC1-8EC0-4795-8AE0-7EF3327B5CE7}"/>
          </ac:picMkLst>
        </pc:picChg>
        <pc:picChg chg="add del mod">
          <ac:chgData name="鎮遠 游" userId="c2a46d8ed9f5426a" providerId="LiveId" clId="{C05203FF-18E5-46A7-9B1D-773F841C8C7B}" dt="2023-05-10T17:18:15.055" v="3440"/>
          <ac:picMkLst>
            <pc:docMk/>
            <pc:sldMk cId="2606749044" sldId="260"/>
            <ac:picMk id="134" creationId="{31514C65-3037-4D6A-B580-31D1312205D7}"/>
          </ac:picMkLst>
        </pc:picChg>
        <pc:picChg chg="add del mod">
          <ac:chgData name="鎮遠 游" userId="c2a46d8ed9f5426a" providerId="LiveId" clId="{C05203FF-18E5-46A7-9B1D-773F841C8C7B}" dt="2023-05-10T17:18:27.576" v="3442"/>
          <ac:picMkLst>
            <pc:docMk/>
            <pc:sldMk cId="2606749044" sldId="260"/>
            <ac:picMk id="135" creationId="{3294330F-D0C2-4669-88D3-6F5CD0DFCFA4}"/>
          </ac:picMkLst>
        </pc:picChg>
        <pc:picChg chg="add del mod">
          <ac:chgData name="鎮遠 游" userId="c2a46d8ed9f5426a" providerId="LiveId" clId="{C05203FF-18E5-46A7-9B1D-773F841C8C7B}" dt="2023-05-10T17:18:51.795" v="3444"/>
          <ac:picMkLst>
            <pc:docMk/>
            <pc:sldMk cId="2606749044" sldId="260"/>
            <ac:picMk id="136" creationId="{FA8AE5BF-06C5-4637-96AF-DC17EE8CE85E}"/>
          </ac:picMkLst>
        </pc:picChg>
        <pc:picChg chg="add del mod">
          <ac:chgData name="鎮遠 游" userId="c2a46d8ed9f5426a" providerId="LiveId" clId="{C05203FF-18E5-46A7-9B1D-773F841C8C7B}" dt="2023-05-10T17:19:11.508" v="3446"/>
          <ac:picMkLst>
            <pc:docMk/>
            <pc:sldMk cId="2606749044" sldId="260"/>
            <ac:picMk id="137" creationId="{C6CF20E3-3796-4FF5-9621-60B6CA8B9738}"/>
          </ac:picMkLst>
        </pc:picChg>
        <pc:picChg chg="add del mod">
          <ac:chgData name="鎮遠 游" userId="c2a46d8ed9f5426a" providerId="LiveId" clId="{C05203FF-18E5-46A7-9B1D-773F841C8C7B}" dt="2023-05-10T17:19:37.951" v="3448"/>
          <ac:picMkLst>
            <pc:docMk/>
            <pc:sldMk cId="2606749044" sldId="260"/>
            <ac:picMk id="138" creationId="{54F48322-E8B8-4F2F-8CA0-99C5482AD70B}"/>
          </ac:picMkLst>
        </pc:picChg>
        <pc:picChg chg="add del mod">
          <ac:chgData name="鎮遠 游" userId="c2a46d8ed9f5426a" providerId="LiveId" clId="{C05203FF-18E5-46A7-9B1D-773F841C8C7B}" dt="2023-05-10T17:20:14.963" v="3450"/>
          <ac:picMkLst>
            <pc:docMk/>
            <pc:sldMk cId="2606749044" sldId="260"/>
            <ac:picMk id="139" creationId="{BD749CFD-33E4-4ED0-9182-1BD0C939CC7C}"/>
          </ac:picMkLst>
        </pc:picChg>
        <pc:picChg chg="add del mod">
          <ac:chgData name="鎮遠 游" userId="c2a46d8ed9f5426a" providerId="LiveId" clId="{C05203FF-18E5-46A7-9B1D-773F841C8C7B}" dt="2023-05-10T17:20:49.237" v="3452"/>
          <ac:picMkLst>
            <pc:docMk/>
            <pc:sldMk cId="2606749044" sldId="260"/>
            <ac:picMk id="140" creationId="{0FB1E5B5-19BB-40BE-89DC-A0A8C5C4C073}"/>
          </ac:picMkLst>
        </pc:picChg>
        <pc:picChg chg="add del mod">
          <ac:chgData name="鎮遠 游" userId="c2a46d8ed9f5426a" providerId="LiveId" clId="{C05203FF-18E5-46A7-9B1D-773F841C8C7B}" dt="2023-05-10T17:21:06.951" v="3454"/>
          <ac:picMkLst>
            <pc:docMk/>
            <pc:sldMk cId="2606749044" sldId="260"/>
            <ac:picMk id="141" creationId="{2D0C13D2-6B08-4220-9165-57CE85655110}"/>
          </ac:picMkLst>
        </pc:picChg>
        <pc:picChg chg="add del mod">
          <ac:chgData name="鎮遠 游" userId="c2a46d8ed9f5426a" providerId="LiveId" clId="{C05203FF-18E5-46A7-9B1D-773F841C8C7B}" dt="2023-05-10T17:21:41.647" v="3456"/>
          <ac:picMkLst>
            <pc:docMk/>
            <pc:sldMk cId="2606749044" sldId="260"/>
            <ac:picMk id="142" creationId="{E38165D3-BEAC-4139-85FB-EA6149DDD3B6}"/>
          </ac:picMkLst>
        </pc:picChg>
        <pc:picChg chg="add del mod">
          <ac:chgData name="鎮遠 游" userId="c2a46d8ed9f5426a" providerId="LiveId" clId="{C05203FF-18E5-46A7-9B1D-773F841C8C7B}" dt="2023-05-10T17:22:43.079" v="3458"/>
          <ac:picMkLst>
            <pc:docMk/>
            <pc:sldMk cId="2606749044" sldId="260"/>
            <ac:picMk id="143" creationId="{44C63B01-C828-4C7E-A713-9AC9F0A1E5F9}"/>
          </ac:picMkLst>
        </pc:picChg>
        <pc:picChg chg="add del mod">
          <ac:chgData name="鎮遠 游" userId="c2a46d8ed9f5426a" providerId="LiveId" clId="{C05203FF-18E5-46A7-9B1D-773F841C8C7B}" dt="2023-05-10T17:22:51.957" v="3460"/>
          <ac:picMkLst>
            <pc:docMk/>
            <pc:sldMk cId="2606749044" sldId="260"/>
            <ac:picMk id="144" creationId="{CE224BA1-F28C-4C2D-8C7D-684BE5A79020}"/>
          </ac:picMkLst>
        </pc:picChg>
        <pc:picChg chg="add del mod">
          <ac:chgData name="鎮遠 游" userId="c2a46d8ed9f5426a" providerId="LiveId" clId="{C05203FF-18E5-46A7-9B1D-773F841C8C7B}" dt="2023-05-10T17:23:04.514" v="3462"/>
          <ac:picMkLst>
            <pc:docMk/>
            <pc:sldMk cId="2606749044" sldId="260"/>
            <ac:picMk id="145" creationId="{508E7A8B-16BF-4FC4-AAA2-D32A4BB08626}"/>
          </ac:picMkLst>
        </pc:picChg>
        <pc:picChg chg="add del mod">
          <ac:chgData name="鎮遠 游" userId="c2a46d8ed9f5426a" providerId="LiveId" clId="{C05203FF-18E5-46A7-9B1D-773F841C8C7B}" dt="2023-05-10T17:23:33.854" v="3464"/>
          <ac:picMkLst>
            <pc:docMk/>
            <pc:sldMk cId="2606749044" sldId="260"/>
            <ac:picMk id="146" creationId="{1D33F4FE-1E41-4A29-8B8B-84362B0518C8}"/>
          </ac:picMkLst>
        </pc:picChg>
        <pc:picChg chg="add mod">
          <ac:chgData name="鎮遠 游" userId="c2a46d8ed9f5426a" providerId="LiveId" clId="{C05203FF-18E5-46A7-9B1D-773F841C8C7B}" dt="2023-05-10T17:25:04.601" v="3465"/>
          <ac:picMkLst>
            <pc:docMk/>
            <pc:sldMk cId="2606749044" sldId="260"/>
            <ac:picMk id="147" creationId="{84D61A15-5BF2-4E98-BBA8-D9D300533D1C}"/>
          </ac:picMkLst>
        </pc:picChg>
      </pc:sldChg>
      <pc:sldChg chg="addSp delSp modSp new del mod">
        <pc:chgData name="鎮遠 游" userId="c2a46d8ed9f5426a" providerId="LiveId" clId="{C05203FF-18E5-46A7-9B1D-773F841C8C7B}" dt="2023-05-10T10:59:59.414" v="2831" actId="47"/>
        <pc:sldMkLst>
          <pc:docMk/>
          <pc:sldMk cId="108292937" sldId="261"/>
        </pc:sldMkLst>
        <pc:spChg chg="del">
          <ac:chgData name="鎮遠 游" userId="c2a46d8ed9f5426a" providerId="LiveId" clId="{C05203FF-18E5-46A7-9B1D-773F841C8C7B}" dt="2023-05-10T10:34:31.990" v="1026"/>
          <ac:spMkLst>
            <pc:docMk/>
            <pc:sldMk cId="108292937" sldId="261"/>
            <ac:spMk id="3" creationId="{0D9CAFD7-760F-4677-938D-3FE492E4A038}"/>
          </ac:spMkLst>
        </pc:spChg>
        <pc:picChg chg="add mod">
          <ac:chgData name="鎮遠 游" userId="c2a46d8ed9f5426a" providerId="LiveId" clId="{C05203FF-18E5-46A7-9B1D-773F841C8C7B}" dt="2023-05-10T10:37:45.992" v="1133" actId="1076"/>
          <ac:picMkLst>
            <pc:docMk/>
            <pc:sldMk cId="108292937" sldId="261"/>
            <ac:picMk id="4" creationId="{0CF66C8E-72C1-41B9-BF23-35E3E3BD7D4E}"/>
          </ac:picMkLst>
        </pc:picChg>
        <pc:picChg chg="add mod">
          <ac:chgData name="鎮遠 游" userId="c2a46d8ed9f5426a" providerId="LiveId" clId="{C05203FF-18E5-46A7-9B1D-773F841C8C7B}" dt="2023-05-10T10:47:26.508" v="1771"/>
          <ac:picMkLst>
            <pc:docMk/>
            <pc:sldMk cId="108292937" sldId="261"/>
            <ac:picMk id="6" creationId="{FF2AD2C9-D64E-4375-9147-87724F92AF8A}"/>
          </ac:picMkLst>
        </pc:picChg>
        <pc:picChg chg="add del mod">
          <ac:chgData name="鎮遠 游" userId="c2a46d8ed9f5426a" providerId="LiveId" clId="{C05203FF-18E5-46A7-9B1D-773F841C8C7B}" dt="2023-05-10T10:38:43.136" v="1239" actId="478"/>
          <ac:picMkLst>
            <pc:docMk/>
            <pc:sldMk cId="108292937" sldId="261"/>
            <ac:picMk id="7" creationId="{79CC4EC5-902A-4A95-AE7D-8E5092524B9B}"/>
          </ac:picMkLst>
        </pc:picChg>
        <pc:picChg chg="add del mod">
          <ac:chgData name="鎮遠 游" userId="c2a46d8ed9f5426a" providerId="LiveId" clId="{C05203FF-18E5-46A7-9B1D-773F841C8C7B}" dt="2023-05-10T10:48:18.854" v="2061" actId="478"/>
          <ac:picMkLst>
            <pc:docMk/>
            <pc:sldMk cId="108292937" sldId="261"/>
            <ac:picMk id="8" creationId="{EB2531CD-409C-47B3-A6D4-E08D8B0518D8}"/>
          </ac:picMkLst>
        </pc:picChg>
        <pc:picChg chg="add del mod">
          <ac:chgData name="鎮遠 游" userId="c2a46d8ed9f5426a" providerId="LiveId" clId="{C05203FF-18E5-46A7-9B1D-773F841C8C7B}" dt="2023-05-10T10:47:16.948" v="1726"/>
          <ac:picMkLst>
            <pc:docMk/>
            <pc:sldMk cId="108292937" sldId="261"/>
            <ac:picMk id="9" creationId="{6811FA0A-ACB9-41F2-AF1F-90F6AF1F7F90}"/>
          </ac:picMkLst>
        </pc:picChg>
        <pc:picChg chg="add del mod">
          <ac:chgData name="鎮遠 游" userId="c2a46d8ed9f5426a" providerId="LiveId" clId="{C05203FF-18E5-46A7-9B1D-773F841C8C7B}" dt="2023-05-10T10:47:12.557" v="1724"/>
          <ac:picMkLst>
            <pc:docMk/>
            <pc:sldMk cId="108292937" sldId="261"/>
            <ac:picMk id="10" creationId="{A399352A-EA34-48E0-BB33-B4E5E0EFFF58}"/>
          </ac:picMkLst>
        </pc:picChg>
        <pc:picChg chg="add del mod">
          <ac:chgData name="鎮遠 游" userId="c2a46d8ed9f5426a" providerId="LiveId" clId="{C05203FF-18E5-46A7-9B1D-773F841C8C7B}" dt="2023-05-10T10:47:44.436" v="1933"/>
          <ac:picMkLst>
            <pc:docMk/>
            <pc:sldMk cId="108292937" sldId="261"/>
            <ac:picMk id="11" creationId="{D480F974-AD82-4E32-957D-6B1101551AE2}"/>
          </ac:picMkLst>
        </pc:picChg>
        <pc:picChg chg="add del">
          <ac:chgData name="鎮遠 游" userId="c2a46d8ed9f5426a" providerId="LiveId" clId="{C05203FF-18E5-46A7-9B1D-773F841C8C7B}" dt="2023-05-10T10:48:25.644" v="2063" actId="478"/>
          <ac:picMkLst>
            <pc:docMk/>
            <pc:sldMk cId="108292937" sldId="261"/>
            <ac:picMk id="12" creationId="{C259CF1E-06DF-47A6-8E78-7524A2778BCC}"/>
          </ac:picMkLst>
        </pc:picChg>
        <pc:picChg chg="add mod">
          <ac:chgData name="鎮遠 游" userId="c2a46d8ed9f5426a" providerId="LiveId" clId="{C05203FF-18E5-46A7-9B1D-773F841C8C7B}" dt="2023-05-10T10:49:17.123" v="2387"/>
          <ac:picMkLst>
            <pc:docMk/>
            <pc:sldMk cId="108292937" sldId="261"/>
            <ac:picMk id="14" creationId="{6D18B396-22CA-4BFF-B0BE-7837C06BA1A4}"/>
          </ac:picMkLst>
        </pc:picChg>
      </pc:sldChg>
      <pc:sldChg chg="addSp delSp modSp new del mod">
        <pc:chgData name="鎮遠 游" userId="c2a46d8ed9f5426a" providerId="LiveId" clId="{C05203FF-18E5-46A7-9B1D-773F841C8C7B}" dt="2023-05-10T10:59:58.955" v="2830" actId="47"/>
        <pc:sldMkLst>
          <pc:docMk/>
          <pc:sldMk cId="2078884094" sldId="262"/>
        </pc:sldMkLst>
        <pc:spChg chg="del">
          <ac:chgData name="鎮遠 游" userId="c2a46d8ed9f5426a" providerId="LiveId" clId="{C05203FF-18E5-46A7-9B1D-773F841C8C7B}" dt="2023-05-10T10:35:16.434" v="1041" actId="478"/>
          <ac:spMkLst>
            <pc:docMk/>
            <pc:sldMk cId="2078884094" sldId="262"/>
            <ac:spMk id="2" creationId="{47F4E01C-D8BC-459D-A378-21DDA45E382D}"/>
          </ac:spMkLst>
        </pc:spChg>
        <pc:spChg chg="del">
          <ac:chgData name="鎮遠 游" userId="c2a46d8ed9f5426a" providerId="LiveId" clId="{C05203FF-18E5-46A7-9B1D-773F841C8C7B}" dt="2023-05-10T10:34:38.045" v="1029"/>
          <ac:spMkLst>
            <pc:docMk/>
            <pc:sldMk cId="2078884094" sldId="262"/>
            <ac:spMk id="3" creationId="{AB52364B-63C2-407D-9D53-F1DA1CDDBDEA}"/>
          </ac:spMkLst>
        </pc:spChg>
        <pc:spChg chg="add del mod">
          <ac:chgData name="鎮遠 游" userId="c2a46d8ed9f5426a" providerId="LiveId" clId="{C05203FF-18E5-46A7-9B1D-773F841C8C7B}" dt="2023-05-10T10:35:18.967" v="1042" actId="478"/>
          <ac:spMkLst>
            <pc:docMk/>
            <pc:sldMk cId="2078884094" sldId="262"/>
            <ac:spMk id="7" creationId="{98E2E868-7450-49B0-8C4E-34ADFC636F16}"/>
          </ac:spMkLst>
        </pc:spChg>
        <pc:spChg chg="add mod">
          <ac:chgData name="鎮遠 游" userId="c2a46d8ed9f5426a" providerId="LiveId" clId="{C05203FF-18E5-46A7-9B1D-773F841C8C7B}" dt="2023-05-10T10:41:01.925" v="1499" actId="164"/>
          <ac:spMkLst>
            <pc:docMk/>
            <pc:sldMk cId="2078884094" sldId="262"/>
            <ac:spMk id="8" creationId="{E7D7C3FB-8EDD-4ABB-9D1F-980ECFD52796}"/>
          </ac:spMkLst>
        </pc:spChg>
        <pc:spChg chg="add mod ord">
          <ac:chgData name="鎮遠 游" userId="c2a46d8ed9f5426a" providerId="LiveId" clId="{C05203FF-18E5-46A7-9B1D-773F841C8C7B}" dt="2023-05-10T10:41:01.925" v="1499" actId="164"/>
          <ac:spMkLst>
            <pc:docMk/>
            <pc:sldMk cId="2078884094" sldId="262"/>
            <ac:spMk id="9" creationId="{04A41F08-08CB-491C-B3F3-E7780A8889ED}"/>
          </ac:spMkLst>
        </pc:spChg>
        <pc:spChg chg="add mod">
          <ac:chgData name="鎮遠 游" userId="c2a46d8ed9f5426a" providerId="LiveId" clId="{C05203FF-18E5-46A7-9B1D-773F841C8C7B}" dt="2023-05-10T10:41:01.925" v="1499" actId="164"/>
          <ac:spMkLst>
            <pc:docMk/>
            <pc:sldMk cId="2078884094" sldId="262"/>
            <ac:spMk id="10" creationId="{EF89C125-2EFA-4384-947F-FDEEC91C6680}"/>
          </ac:spMkLst>
        </pc:spChg>
        <pc:spChg chg="add mod">
          <ac:chgData name="鎮遠 游" userId="c2a46d8ed9f5426a" providerId="LiveId" clId="{C05203FF-18E5-46A7-9B1D-773F841C8C7B}" dt="2023-05-10T10:41:01.925" v="1499" actId="164"/>
          <ac:spMkLst>
            <pc:docMk/>
            <pc:sldMk cId="2078884094" sldId="262"/>
            <ac:spMk id="11" creationId="{049FE792-8186-4719-AB6A-4818A6E92B7A}"/>
          </ac:spMkLst>
        </pc:spChg>
        <pc:spChg chg="add mod">
          <ac:chgData name="鎮遠 游" userId="c2a46d8ed9f5426a" providerId="LiveId" clId="{C05203FF-18E5-46A7-9B1D-773F841C8C7B}" dt="2023-05-10T10:41:01.925" v="1499" actId="164"/>
          <ac:spMkLst>
            <pc:docMk/>
            <pc:sldMk cId="2078884094" sldId="262"/>
            <ac:spMk id="12" creationId="{F187383A-D74E-46E4-9283-CAE2F7E65A8D}"/>
          </ac:spMkLst>
        </pc:spChg>
        <pc:spChg chg="add mod">
          <ac:chgData name="鎮遠 游" userId="c2a46d8ed9f5426a" providerId="LiveId" clId="{C05203FF-18E5-46A7-9B1D-773F841C8C7B}" dt="2023-05-10T10:41:01.925" v="1499" actId="164"/>
          <ac:spMkLst>
            <pc:docMk/>
            <pc:sldMk cId="2078884094" sldId="262"/>
            <ac:spMk id="13" creationId="{44D27D01-1D23-4E9B-B2AE-C21CAA7EF99C}"/>
          </ac:spMkLst>
        </pc:spChg>
        <pc:spChg chg="add mod">
          <ac:chgData name="鎮遠 游" userId="c2a46d8ed9f5426a" providerId="LiveId" clId="{C05203FF-18E5-46A7-9B1D-773F841C8C7B}" dt="2023-05-10T10:50:03.090" v="2459" actId="164"/>
          <ac:spMkLst>
            <pc:docMk/>
            <pc:sldMk cId="2078884094" sldId="262"/>
            <ac:spMk id="18" creationId="{557DA56F-6870-4B20-832E-8A5AB545C660}"/>
          </ac:spMkLst>
        </pc:spChg>
        <pc:grpChg chg="add mod">
          <ac:chgData name="鎮遠 游" userId="c2a46d8ed9f5426a" providerId="LiveId" clId="{C05203FF-18E5-46A7-9B1D-773F841C8C7B}" dt="2023-05-10T10:49:49.169" v="2452" actId="1076"/>
          <ac:grpSpMkLst>
            <pc:docMk/>
            <pc:sldMk cId="2078884094" sldId="262"/>
            <ac:grpSpMk id="15" creationId="{15291A32-BA70-497A-A74E-4108546F4194}"/>
          </ac:grpSpMkLst>
        </pc:grpChg>
        <pc:grpChg chg="add del mod">
          <ac:chgData name="鎮遠 游" userId="c2a46d8ed9f5426a" providerId="LiveId" clId="{C05203FF-18E5-46A7-9B1D-773F841C8C7B}" dt="2023-05-10T10:51:02.516" v="2526" actId="21"/>
          <ac:grpSpMkLst>
            <pc:docMk/>
            <pc:sldMk cId="2078884094" sldId="262"/>
            <ac:grpSpMk id="19" creationId="{AA48AEFD-DBD7-4BC1-95A1-F8743138894C}"/>
          </ac:grpSpMkLst>
        </pc:grpChg>
        <pc:picChg chg="add del mod">
          <ac:chgData name="鎮遠 游" userId="c2a46d8ed9f5426a" providerId="LiveId" clId="{C05203FF-18E5-46A7-9B1D-773F841C8C7B}" dt="2023-05-10T10:35:04.811" v="1038" actId="478"/>
          <ac:picMkLst>
            <pc:docMk/>
            <pc:sldMk cId="2078884094" sldId="262"/>
            <ac:picMk id="4" creationId="{5C8E655B-E84F-434B-97F3-7869078C7245}"/>
          </ac:picMkLst>
        </pc:picChg>
        <pc:picChg chg="add del mod">
          <ac:chgData name="鎮遠 游" userId="c2a46d8ed9f5426a" providerId="LiveId" clId="{C05203FF-18E5-46A7-9B1D-773F841C8C7B}" dt="2023-05-10T10:49:32.570" v="2447"/>
          <ac:picMkLst>
            <pc:docMk/>
            <pc:sldMk cId="2078884094" sldId="262"/>
            <ac:picMk id="5" creationId="{B19B3880-C79E-4B0B-815A-4524F830C3B9}"/>
          </ac:picMkLst>
        </pc:picChg>
        <pc:picChg chg="add mod">
          <ac:chgData name="鎮遠 游" userId="c2a46d8ed9f5426a" providerId="LiveId" clId="{C05203FF-18E5-46A7-9B1D-773F841C8C7B}" dt="2023-05-10T10:44:11.312" v="1523" actId="1076"/>
          <ac:picMkLst>
            <pc:docMk/>
            <pc:sldMk cId="2078884094" sldId="262"/>
            <ac:picMk id="14" creationId="{78BAE35F-B718-49D4-A4FE-BD1723EF1A0E}"/>
          </ac:picMkLst>
        </pc:picChg>
        <pc:picChg chg="add del mod modCrop">
          <ac:chgData name="鎮遠 游" userId="c2a46d8ed9f5426a" providerId="LiveId" clId="{C05203FF-18E5-46A7-9B1D-773F841C8C7B}" dt="2023-05-10T10:44:09.897" v="1522" actId="478"/>
          <ac:picMkLst>
            <pc:docMk/>
            <pc:sldMk cId="2078884094" sldId="262"/>
            <ac:picMk id="16" creationId="{C5C759F1-9D3B-48D1-A834-EF77F1F1DBCA}"/>
          </ac:picMkLst>
        </pc:picChg>
        <pc:picChg chg="add mod modCrop">
          <ac:chgData name="鎮遠 游" userId="c2a46d8ed9f5426a" providerId="LiveId" clId="{C05203FF-18E5-46A7-9B1D-773F841C8C7B}" dt="2023-05-10T10:50:03.090" v="2459" actId="164"/>
          <ac:picMkLst>
            <pc:docMk/>
            <pc:sldMk cId="2078884094" sldId="262"/>
            <ac:picMk id="17" creationId="{0FC7456D-DFD3-4126-B0B7-8E86A3B6D296}"/>
          </ac:picMkLst>
        </pc:picChg>
      </pc:sldChg>
      <pc:sldChg chg="addSp delSp modSp new del mod">
        <pc:chgData name="鎮遠 游" userId="c2a46d8ed9f5426a" providerId="LiveId" clId="{C05203FF-18E5-46A7-9B1D-773F841C8C7B}" dt="2023-05-10T10:59:57.938" v="2829" actId="47"/>
        <pc:sldMkLst>
          <pc:docMk/>
          <pc:sldMk cId="2949343385" sldId="263"/>
        </pc:sldMkLst>
        <pc:spChg chg="del">
          <ac:chgData name="鎮遠 游" userId="c2a46d8ed9f5426a" providerId="LiveId" clId="{C05203FF-18E5-46A7-9B1D-773F841C8C7B}" dt="2023-05-10T10:54:41.554" v="2658" actId="478"/>
          <ac:spMkLst>
            <pc:docMk/>
            <pc:sldMk cId="2949343385" sldId="263"/>
            <ac:spMk id="2" creationId="{2A30E0D1-CCB0-49C2-9C43-87C5031EC49C}"/>
          </ac:spMkLst>
        </pc:spChg>
        <pc:spChg chg="del">
          <ac:chgData name="鎮遠 游" userId="c2a46d8ed9f5426a" providerId="LiveId" clId="{C05203FF-18E5-46A7-9B1D-773F841C8C7B}" dt="2023-05-10T10:54:41.554" v="2658" actId="478"/>
          <ac:spMkLst>
            <pc:docMk/>
            <pc:sldMk cId="2949343385" sldId="263"/>
            <ac:spMk id="3" creationId="{90E7CD61-3E41-46FB-80AD-B8471FF664F2}"/>
          </ac:spMkLst>
        </pc:spChg>
        <pc:spChg chg="add del mod">
          <ac:chgData name="鎮遠 游" userId="c2a46d8ed9f5426a" providerId="LiveId" clId="{C05203FF-18E5-46A7-9B1D-773F841C8C7B}" dt="2023-05-10T10:55:34.636" v="2671" actId="21"/>
          <ac:spMkLst>
            <pc:docMk/>
            <pc:sldMk cId="2949343385" sldId="263"/>
            <ac:spMk id="5" creationId="{A18473EA-0F6C-448E-8448-5B836F48CF53}"/>
          </ac:spMkLst>
        </pc:spChg>
        <pc:spChg chg="add mod">
          <ac:chgData name="鎮遠 游" userId="c2a46d8ed9f5426a" providerId="LiveId" clId="{C05203FF-18E5-46A7-9B1D-773F841C8C7B}" dt="2023-05-10T10:56:55.437" v="2709" actId="164"/>
          <ac:spMkLst>
            <pc:docMk/>
            <pc:sldMk cId="2949343385" sldId="263"/>
            <ac:spMk id="6" creationId="{FB914E40-4BF8-404A-945C-8C7DB7B12780}"/>
          </ac:spMkLst>
        </pc:spChg>
        <pc:spChg chg="add del mod">
          <ac:chgData name="鎮遠 游" userId="c2a46d8ed9f5426a" providerId="LiveId" clId="{C05203FF-18E5-46A7-9B1D-773F841C8C7B}" dt="2023-05-10T10:55:52.942" v="2682" actId="478"/>
          <ac:spMkLst>
            <pc:docMk/>
            <pc:sldMk cId="2949343385" sldId="263"/>
            <ac:spMk id="7" creationId="{AB54E671-D9CC-4247-B5D2-9C1826182E81}"/>
          </ac:spMkLst>
        </pc:spChg>
        <pc:spChg chg="add mod">
          <ac:chgData name="鎮遠 游" userId="c2a46d8ed9f5426a" providerId="LiveId" clId="{C05203FF-18E5-46A7-9B1D-773F841C8C7B}" dt="2023-05-10T10:56:55.437" v="2709" actId="164"/>
          <ac:spMkLst>
            <pc:docMk/>
            <pc:sldMk cId="2949343385" sldId="263"/>
            <ac:spMk id="8" creationId="{0A48200B-00E2-4796-A135-EC28E8A8E3C8}"/>
          </ac:spMkLst>
        </pc:spChg>
        <pc:spChg chg="add mod">
          <ac:chgData name="鎮遠 游" userId="c2a46d8ed9f5426a" providerId="LiveId" clId="{C05203FF-18E5-46A7-9B1D-773F841C8C7B}" dt="2023-05-10T10:56:55.437" v="2709" actId="164"/>
          <ac:spMkLst>
            <pc:docMk/>
            <pc:sldMk cId="2949343385" sldId="263"/>
            <ac:spMk id="9" creationId="{E01CA9C0-3882-49A0-BDC6-C91B512E07BE}"/>
          </ac:spMkLst>
        </pc:spChg>
        <pc:spChg chg="add del mod">
          <ac:chgData name="鎮遠 游" userId="c2a46d8ed9f5426a" providerId="LiveId" clId="{C05203FF-18E5-46A7-9B1D-773F841C8C7B}" dt="2023-05-10T10:56:36.457" v="2699" actId="21"/>
          <ac:spMkLst>
            <pc:docMk/>
            <pc:sldMk cId="2949343385" sldId="263"/>
            <ac:spMk id="10" creationId="{5FFB8B5E-97FE-4EC5-9D15-1965083BB78B}"/>
          </ac:spMkLst>
        </pc:spChg>
        <pc:spChg chg="add mod">
          <ac:chgData name="鎮遠 游" userId="c2a46d8ed9f5426a" providerId="LiveId" clId="{C05203FF-18E5-46A7-9B1D-773F841C8C7B}" dt="2023-05-10T10:56:55.437" v="2709" actId="164"/>
          <ac:spMkLst>
            <pc:docMk/>
            <pc:sldMk cId="2949343385" sldId="263"/>
            <ac:spMk id="11" creationId="{008FD6BD-1325-4DAE-8D4B-FCCD77009D7D}"/>
          </ac:spMkLst>
        </pc:spChg>
        <pc:spChg chg="add mod">
          <ac:chgData name="鎮遠 游" userId="c2a46d8ed9f5426a" providerId="LiveId" clId="{C05203FF-18E5-46A7-9B1D-773F841C8C7B}" dt="2023-05-10T10:56:55.437" v="2709" actId="164"/>
          <ac:spMkLst>
            <pc:docMk/>
            <pc:sldMk cId="2949343385" sldId="263"/>
            <ac:spMk id="12" creationId="{E9DACDEC-56A6-454F-A4F1-95BEB8886EF2}"/>
          </ac:spMkLst>
        </pc:spChg>
        <pc:grpChg chg="add mod">
          <ac:chgData name="鎮遠 游" userId="c2a46d8ed9f5426a" providerId="LiveId" clId="{C05203FF-18E5-46A7-9B1D-773F841C8C7B}" dt="2023-05-10T10:56:55.437" v="2709" actId="164"/>
          <ac:grpSpMkLst>
            <pc:docMk/>
            <pc:sldMk cId="2949343385" sldId="263"/>
            <ac:grpSpMk id="13" creationId="{E7204E64-3994-4547-BED5-D1E21D9547D9}"/>
          </ac:grpSpMkLst>
        </pc:grpChg>
        <pc:picChg chg="add mod">
          <ac:chgData name="鎮遠 游" userId="c2a46d8ed9f5426a" providerId="LiveId" clId="{C05203FF-18E5-46A7-9B1D-773F841C8C7B}" dt="2023-05-10T10:56:55.437" v="2709" actId="164"/>
          <ac:picMkLst>
            <pc:docMk/>
            <pc:sldMk cId="2949343385" sldId="263"/>
            <ac:picMk id="4" creationId="{5EDFEFA4-0709-4C8F-B6BA-A560DA598954}"/>
          </ac:picMkLst>
        </pc:picChg>
      </pc:sldChg>
    </pc:docChg>
  </pc:docChgLst>
  <pc:docChgLst>
    <pc:chgData name="鎮遠 游" userId="c2a46d8ed9f5426a" providerId="LiveId" clId="{6DBC29BD-707B-4FF3-A7ED-DC5CC1D4D58A}"/>
    <pc:docChg chg="undo custSel addSld delSld modSld sldOrd">
      <pc:chgData name="鎮遠 游" userId="c2a46d8ed9f5426a" providerId="LiveId" clId="{6DBC29BD-707B-4FF3-A7ED-DC5CC1D4D58A}" dt="2023-05-31T09:58:42.280" v="1100"/>
      <pc:docMkLst>
        <pc:docMk/>
      </pc:docMkLst>
      <pc:sldChg chg="addSp delSp modSp mod modTransition delAnim modAnim">
        <pc:chgData name="鎮遠 游" userId="c2a46d8ed9f5426a" providerId="LiveId" clId="{6DBC29BD-707B-4FF3-A7ED-DC5CC1D4D58A}" dt="2023-05-31T09:46:15.384" v="1063"/>
        <pc:sldMkLst>
          <pc:docMk/>
          <pc:sldMk cId="4148323917" sldId="256"/>
        </pc:sldMkLst>
        <pc:spChg chg="mod">
          <ac:chgData name="鎮遠 游" userId="c2a46d8ed9f5426a" providerId="LiveId" clId="{6DBC29BD-707B-4FF3-A7ED-DC5CC1D4D58A}" dt="2023-05-31T07:15:10.797" v="20" actId="20577"/>
          <ac:spMkLst>
            <pc:docMk/>
            <pc:sldMk cId="4148323917" sldId="256"/>
            <ac:spMk id="2" creationId="{B272792A-AA6C-4892-8BC8-F280DD0DECC4}"/>
          </ac:spMkLst>
        </pc:spChg>
        <pc:picChg chg="add del mod">
          <ac:chgData name="鎮遠 游" userId="c2a46d8ed9f5426a" providerId="LiveId" clId="{6DBC29BD-707B-4FF3-A7ED-DC5CC1D4D58A}" dt="2023-05-31T09:17:27.583" v="929"/>
          <ac:picMkLst>
            <pc:docMk/>
            <pc:sldMk cId="4148323917" sldId="256"/>
            <ac:picMk id="4" creationId="{AEB2ED6C-72D0-4B09-9960-8EFE697414D4}"/>
          </ac:picMkLst>
        </pc:picChg>
        <pc:picChg chg="add del mod">
          <ac:chgData name="鎮遠 游" userId="c2a46d8ed9f5426a" providerId="LiveId" clId="{6DBC29BD-707B-4FF3-A7ED-DC5CC1D4D58A}" dt="2023-05-31T09:17:56.727" v="932"/>
          <ac:picMkLst>
            <pc:docMk/>
            <pc:sldMk cId="4148323917" sldId="256"/>
            <ac:picMk id="5" creationId="{25945A69-7956-4754-A551-E4361C58C671}"/>
          </ac:picMkLst>
        </pc:picChg>
        <pc:picChg chg="add del mod">
          <ac:chgData name="鎮遠 游" userId="c2a46d8ed9f5426a" providerId="LiveId" clId="{6DBC29BD-707B-4FF3-A7ED-DC5CC1D4D58A}" dt="2023-05-31T09:18:06.728" v="934"/>
          <ac:picMkLst>
            <pc:docMk/>
            <pc:sldMk cId="4148323917" sldId="256"/>
            <ac:picMk id="6" creationId="{E0F72B91-FB18-4FD0-94F4-DED75B0C0100}"/>
          </ac:picMkLst>
        </pc:picChg>
        <pc:picChg chg="add del mod">
          <ac:chgData name="鎮遠 游" userId="c2a46d8ed9f5426a" providerId="LiveId" clId="{6DBC29BD-707B-4FF3-A7ED-DC5CC1D4D58A}" dt="2023-05-31T09:18:35.394" v="938"/>
          <ac:picMkLst>
            <pc:docMk/>
            <pc:sldMk cId="4148323917" sldId="256"/>
            <ac:picMk id="7" creationId="{12829E6F-A3A0-4128-8386-53841D1F3237}"/>
          </ac:picMkLst>
        </pc:picChg>
        <pc:picChg chg="del">
          <ac:chgData name="鎮遠 游" userId="c2a46d8ed9f5426a" providerId="LiveId" clId="{6DBC29BD-707B-4FF3-A7ED-DC5CC1D4D58A}" dt="2023-05-31T06:54:52.015" v="10" actId="478"/>
          <ac:picMkLst>
            <pc:docMk/>
            <pc:sldMk cId="4148323917" sldId="256"/>
            <ac:picMk id="8" creationId="{265B41FC-4582-4837-8CA9-1606DA62D0A9}"/>
          </ac:picMkLst>
        </pc:picChg>
        <pc:picChg chg="add del mod">
          <ac:chgData name="鎮遠 游" userId="c2a46d8ed9f5426a" providerId="LiveId" clId="{6DBC29BD-707B-4FF3-A7ED-DC5CC1D4D58A}" dt="2023-05-31T09:18:47.007" v="940"/>
          <ac:picMkLst>
            <pc:docMk/>
            <pc:sldMk cId="4148323917" sldId="256"/>
            <ac:picMk id="9" creationId="{90468964-FE1A-4728-A5EB-106A9D3F54EF}"/>
          </ac:picMkLst>
        </pc:picChg>
        <pc:picChg chg="add del mod">
          <ac:chgData name="鎮遠 游" userId="c2a46d8ed9f5426a" providerId="LiveId" clId="{6DBC29BD-707B-4FF3-A7ED-DC5CC1D4D58A}" dt="2023-05-31T09:46:15.384" v="1063"/>
          <ac:picMkLst>
            <pc:docMk/>
            <pc:sldMk cId="4148323917" sldId="256"/>
            <ac:picMk id="10" creationId="{73EF2307-170D-45E7-ACC9-F37667EE67DD}"/>
          </ac:picMkLst>
        </pc:picChg>
      </pc:sldChg>
      <pc:sldChg chg="addSp delSp modSp mod modTransition delAnim modAnim">
        <pc:chgData name="鎮遠 游" userId="c2a46d8ed9f5426a" providerId="LiveId" clId="{6DBC29BD-707B-4FF3-A7ED-DC5CC1D4D58A}" dt="2023-05-31T09:46:15.384" v="1063"/>
        <pc:sldMkLst>
          <pc:docMk/>
          <pc:sldMk cId="563265529" sldId="257"/>
        </pc:sldMkLst>
        <pc:spChg chg="mod">
          <ac:chgData name="鎮遠 游" userId="c2a46d8ed9f5426a" providerId="LiveId" clId="{6DBC29BD-707B-4FF3-A7ED-DC5CC1D4D58A}" dt="2023-05-31T06:54:44.226" v="6" actId="20577"/>
          <ac:spMkLst>
            <pc:docMk/>
            <pc:sldMk cId="563265529" sldId="257"/>
            <ac:spMk id="2" creationId="{62974DD0-D2A2-488C-9D61-FA5D15D4DF0C}"/>
          </ac:spMkLst>
        </pc:spChg>
        <pc:spChg chg="add mod">
          <ac:chgData name="鎮遠 游" userId="c2a46d8ed9f5426a" providerId="LiveId" clId="{6DBC29BD-707B-4FF3-A7ED-DC5CC1D4D58A}" dt="2023-05-31T07:24:51.039" v="114" actId="164"/>
          <ac:spMkLst>
            <pc:docMk/>
            <pc:sldMk cId="563265529" sldId="257"/>
            <ac:spMk id="3" creationId="{9D4BA664-D331-4651-B368-451B2936743A}"/>
          </ac:spMkLst>
        </pc:spChg>
        <pc:spChg chg="add mod">
          <ac:chgData name="鎮遠 游" userId="c2a46d8ed9f5426a" providerId="LiveId" clId="{6DBC29BD-707B-4FF3-A7ED-DC5CC1D4D58A}" dt="2023-05-31T07:24:51.039" v="114" actId="164"/>
          <ac:spMkLst>
            <pc:docMk/>
            <pc:sldMk cId="563265529" sldId="257"/>
            <ac:spMk id="4" creationId="{EB67F5D9-1EFF-41DD-913B-38F0B272F957}"/>
          </ac:spMkLst>
        </pc:spChg>
        <pc:spChg chg="add mod">
          <ac:chgData name="鎮遠 游" userId="c2a46d8ed9f5426a" providerId="LiveId" clId="{6DBC29BD-707B-4FF3-A7ED-DC5CC1D4D58A}" dt="2023-05-31T07:24:51.039" v="114" actId="164"/>
          <ac:spMkLst>
            <pc:docMk/>
            <pc:sldMk cId="563265529" sldId="257"/>
            <ac:spMk id="5" creationId="{D01A0430-C101-4C87-B0FE-7A00E64BAE14}"/>
          </ac:spMkLst>
        </pc:spChg>
        <pc:spChg chg="add mod">
          <ac:chgData name="鎮遠 游" userId="c2a46d8ed9f5426a" providerId="LiveId" clId="{6DBC29BD-707B-4FF3-A7ED-DC5CC1D4D58A}" dt="2023-05-31T07:24:51.039" v="114" actId="164"/>
          <ac:spMkLst>
            <pc:docMk/>
            <pc:sldMk cId="563265529" sldId="257"/>
            <ac:spMk id="12" creationId="{759C88A5-F157-4254-B8EC-6C1B02B9DBC0}"/>
          </ac:spMkLst>
        </pc:spChg>
        <pc:grpChg chg="add mod">
          <ac:chgData name="鎮遠 游" userId="c2a46d8ed9f5426a" providerId="LiveId" clId="{6DBC29BD-707B-4FF3-A7ED-DC5CC1D4D58A}" dt="2023-05-31T07:24:51.039" v="114" actId="164"/>
          <ac:grpSpMkLst>
            <pc:docMk/>
            <pc:sldMk cId="563265529" sldId="257"/>
            <ac:grpSpMk id="6" creationId="{446889C7-2392-4FD5-9995-0BE475EB844F}"/>
          </ac:grpSpMkLst>
        </pc:grpChg>
        <pc:picChg chg="add del mod">
          <ac:chgData name="鎮遠 游" userId="c2a46d8ed9f5426a" providerId="LiveId" clId="{6DBC29BD-707B-4FF3-A7ED-DC5CC1D4D58A}" dt="2023-05-31T09:17:44.456" v="931"/>
          <ac:picMkLst>
            <pc:docMk/>
            <pc:sldMk cId="563265529" sldId="257"/>
            <ac:picMk id="7" creationId="{0F672B94-3774-40BF-9737-0832CBAAE9BB}"/>
          </ac:picMkLst>
        </pc:picChg>
        <pc:picChg chg="add del mod">
          <ac:chgData name="鎮遠 游" userId="c2a46d8ed9f5426a" providerId="LiveId" clId="{6DBC29BD-707B-4FF3-A7ED-DC5CC1D4D58A}" dt="2023-05-31T09:18:23.789" v="937"/>
          <ac:picMkLst>
            <pc:docMk/>
            <pc:sldMk cId="563265529" sldId="257"/>
            <ac:picMk id="8" creationId="{D1EB17D2-2189-4AFA-8174-CBF8597CEAC1}"/>
          </ac:picMkLst>
        </pc:picChg>
        <pc:picChg chg="add del mod">
          <ac:chgData name="鎮遠 游" userId="c2a46d8ed9f5426a" providerId="LiveId" clId="{6DBC29BD-707B-4FF3-A7ED-DC5CC1D4D58A}" dt="2023-05-31T09:19:04.407" v="942"/>
          <ac:picMkLst>
            <pc:docMk/>
            <pc:sldMk cId="563265529" sldId="257"/>
            <ac:picMk id="9" creationId="{1293245C-5163-4BA8-B11B-6A56E430BD31}"/>
          </ac:picMkLst>
        </pc:picChg>
        <pc:picChg chg="add del mod">
          <ac:chgData name="鎮遠 游" userId="c2a46d8ed9f5426a" providerId="LiveId" clId="{6DBC29BD-707B-4FF3-A7ED-DC5CC1D4D58A}" dt="2023-05-31T09:19:23.444" v="944"/>
          <ac:picMkLst>
            <pc:docMk/>
            <pc:sldMk cId="563265529" sldId="257"/>
            <ac:picMk id="10" creationId="{C3661F6F-C0F1-40DB-A76C-1EA55D51F6D0}"/>
          </ac:picMkLst>
        </pc:picChg>
        <pc:picChg chg="add del mod">
          <ac:chgData name="鎮遠 游" userId="c2a46d8ed9f5426a" providerId="LiveId" clId="{6DBC29BD-707B-4FF3-A7ED-DC5CC1D4D58A}" dt="2023-05-31T09:19:42.443" v="946"/>
          <ac:picMkLst>
            <pc:docMk/>
            <pc:sldMk cId="563265529" sldId="257"/>
            <ac:picMk id="11" creationId="{A52C02A5-0842-4BDF-9A72-DEA1DB37E34C}"/>
          </ac:picMkLst>
        </pc:picChg>
        <pc:picChg chg="add del mod">
          <ac:chgData name="鎮遠 游" userId="c2a46d8ed9f5426a" providerId="LiveId" clId="{6DBC29BD-707B-4FF3-A7ED-DC5CC1D4D58A}" dt="2023-05-31T09:23:23.727" v="948"/>
          <ac:picMkLst>
            <pc:docMk/>
            <pc:sldMk cId="563265529" sldId="257"/>
            <ac:picMk id="13" creationId="{7C0DC704-05F0-4E28-BB18-CA1F5F22CEC2}"/>
          </ac:picMkLst>
        </pc:picChg>
        <pc:picChg chg="add del mod">
          <ac:chgData name="鎮遠 游" userId="c2a46d8ed9f5426a" providerId="LiveId" clId="{6DBC29BD-707B-4FF3-A7ED-DC5CC1D4D58A}" dt="2023-05-31T09:23:34.382" v="950"/>
          <ac:picMkLst>
            <pc:docMk/>
            <pc:sldMk cId="563265529" sldId="257"/>
            <ac:picMk id="14" creationId="{B423E17F-8153-42A6-8824-0D46CD164CA0}"/>
          </ac:picMkLst>
        </pc:picChg>
        <pc:picChg chg="add del mod">
          <ac:chgData name="鎮遠 游" userId="c2a46d8ed9f5426a" providerId="LiveId" clId="{6DBC29BD-707B-4FF3-A7ED-DC5CC1D4D58A}" dt="2023-05-31T09:23:44.649" v="952"/>
          <ac:picMkLst>
            <pc:docMk/>
            <pc:sldMk cId="563265529" sldId="257"/>
            <ac:picMk id="15" creationId="{5A6B94C4-AC76-481D-B1D3-7DD879F4DB76}"/>
          </ac:picMkLst>
        </pc:picChg>
        <pc:picChg chg="add del mod">
          <ac:chgData name="鎮遠 游" userId="c2a46d8ed9f5426a" providerId="LiveId" clId="{6DBC29BD-707B-4FF3-A7ED-DC5CC1D4D58A}" dt="2023-05-31T09:24:32.375" v="954"/>
          <ac:picMkLst>
            <pc:docMk/>
            <pc:sldMk cId="563265529" sldId="257"/>
            <ac:picMk id="16" creationId="{BF4C81E8-3C6B-4B2A-BC9C-F33084A88575}"/>
          </ac:picMkLst>
        </pc:picChg>
        <pc:picChg chg="add del mod">
          <ac:chgData name="鎮遠 游" userId="c2a46d8ed9f5426a" providerId="LiveId" clId="{6DBC29BD-707B-4FF3-A7ED-DC5CC1D4D58A}" dt="2023-05-31T09:25:36.721" v="956"/>
          <ac:picMkLst>
            <pc:docMk/>
            <pc:sldMk cId="563265529" sldId="257"/>
            <ac:picMk id="17" creationId="{6E6029D5-D062-4DF0-A754-9AE49E7A8E90}"/>
          </ac:picMkLst>
        </pc:picChg>
        <pc:picChg chg="add del mod">
          <ac:chgData name="鎮遠 游" userId="c2a46d8ed9f5426a" providerId="LiveId" clId="{6DBC29BD-707B-4FF3-A7ED-DC5CC1D4D58A}" dt="2023-05-31T09:25:47.412" v="958"/>
          <ac:picMkLst>
            <pc:docMk/>
            <pc:sldMk cId="563265529" sldId="257"/>
            <ac:picMk id="18" creationId="{0A6BEE16-7817-4BB8-82C9-2FF9D1F3E7D4}"/>
          </ac:picMkLst>
        </pc:picChg>
        <pc:picChg chg="add del mod">
          <ac:chgData name="鎮遠 游" userId="c2a46d8ed9f5426a" providerId="LiveId" clId="{6DBC29BD-707B-4FF3-A7ED-DC5CC1D4D58A}" dt="2023-05-31T09:26:20.224" v="960"/>
          <ac:picMkLst>
            <pc:docMk/>
            <pc:sldMk cId="563265529" sldId="257"/>
            <ac:picMk id="19" creationId="{2B6809AC-9D77-492C-98DD-0668E4DF21AB}"/>
          </ac:picMkLst>
        </pc:picChg>
        <pc:picChg chg="add del mod">
          <ac:chgData name="鎮遠 游" userId="c2a46d8ed9f5426a" providerId="LiveId" clId="{6DBC29BD-707B-4FF3-A7ED-DC5CC1D4D58A}" dt="2023-05-31T09:26:34.970" v="962"/>
          <ac:picMkLst>
            <pc:docMk/>
            <pc:sldMk cId="563265529" sldId="257"/>
            <ac:picMk id="20" creationId="{8C4CDA39-60AE-46D1-AD17-254DF48844A4}"/>
          </ac:picMkLst>
        </pc:picChg>
        <pc:picChg chg="add del mod">
          <ac:chgData name="鎮遠 游" userId="c2a46d8ed9f5426a" providerId="LiveId" clId="{6DBC29BD-707B-4FF3-A7ED-DC5CC1D4D58A}" dt="2023-05-31T09:27:11.394" v="964"/>
          <ac:picMkLst>
            <pc:docMk/>
            <pc:sldMk cId="563265529" sldId="257"/>
            <ac:picMk id="21" creationId="{B51D922D-CD67-44D0-8A4B-150D48FE7BCD}"/>
          </ac:picMkLst>
        </pc:picChg>
        <pc:picChg chg="add del mod">
          <ac:chgData name="鎮遠 游" userId="c2a46d8ed9f5426a" providerId="LiveId" clId="{6DBC29BD-707B-4FF3-A7ED-DC5CC1D4D58A}" dt="2023-05-31T09:27:31.321" v="966"/>
          <ac:picMkLst>
            <pc:docMk/>
            <pc:sldMk cId="563265529" sldId="257"/>
            <ac:picMk id="22" creationId="{851669A7-2652-45D7-AF86-651F6A7A8366}"/>
          </ac:picMkLst>
        </pc:picChg>
        <pc:picChg chg="del">
          <ac:chgData name="鎮遠 游" userId="c2a46d8ed9f5426a" providerId="LiveId" clId="{6DBC29BD-707B-4FF3-A7ED-DC5CC1D4D58A}" dt="2023-05-31T06:54:49.303" v="8" actId="478"/>
          <ac:picMkLst>
            <pc:docMk/>
            <pc:sldMk cId="563265529" sldId="257"/>
            <ac:picMk id="23" creationId="{351F61D6-A5A6-47B2-8D97-D495A588D33F}"/>
          </ac:picMkLst>
        </pc:picChg>
        <pc:picChg chg="add del mod">
          <ac:chgData name="鎮遠 游" userId="c2a46d8ed9f5426a" providerId="LiveId" clId="{6DBC29BD-707B-4FF3-A7ED-DC5CC1D4D58A}" dt="2023-05-31T09:27:45.569" v="968"/>
          <ac:picMkLst>
            <pc:docMk/>
            <pc:sldMk cId="563265529" sldId="257"/>
            <ac:picMk id="24" creationId="{AB401FFB-8FD7-4CAE-9F90-7C53B8BF60A1}"/>
          </ac:picMkLst>
        </pc:picChg>
        <pc:picChg chg="del">
          <ac:chgData name="鎮遠 游" userId="c2a46d8ed9f5426a" providerId="LiveId" clId="{6DBC29BD-707B-4FF3-A7ED-DC5CC1D4D58A}" dt="2023-05-31T06:54:50.316" v="9" actId="478"/>
          <ac:picMkLst>
            <pc:docMk/>
            <pc:sldMk cId="563265529" sldId="257"/>
            <ac:picMk id="25" creationId="{32C69E3F-0C7D-4514-BB2F-E5C9A40F2927}"/>
          </ac:picMkLst>
        </pc:picChg>
        <pc:picChg chg="add del mod">
          <ac:chgData name="鎮遠 游" userId="c2a46d8ed9f5426a" providerId="LiveId" clId="{6DBC29BD-707B-4FF3-A7ED-DC5CC1D4D58A}" dt="2023-05-31T09:46:15.384" v="1063"/>
          <ac:picMkLst>
            <pc:docMk/>
            <pc:sldMk cId="563265529" sldId="257"/>
            <ac:picMk id="26" creationId="{3180BA33-34DE-4CE1-A0B2-A9951D61DC43}"/>
          </ac:picMkLst>
        </pc:picChg>
        <pc:picChg chg="del">
          <ac:chgData name="鎮遠 游" userId="c2a46d8ed9f5426a" providerId="LiveId" clId="{6DBC29BD-707B-4FF3-A7ED-DC5CC1D4D58A}" dt="2023-05-31T06:54:47.422" v="7" actId="478"/>
          <ac:picMkLst>
            <pc:docMk/>
            <pc:sldMk cId="563265529" sldId="257"/>
            <ac:picMk id="27" creationId="{6F6EF41A-4C36-4797-9A92-AF389071261F}"/>
          </ac:picMkLst>
        </pc:picChg>
        <pc:picChg chg="del">
          <ac:chgData name="鎮遠 游" userId="c2a46d8ed9f5426a" providerId="LiveId" clId="{6DBC29BD-707B-4FF3-A7ED-DC5CC1D4D58A}" dt="2023-05-31T06:54:49.303" v="8" actId="478"/>
          <ac:picMkLst>
            <pc:docMk/>
            <pc:sldMk cId="563265529" sldId="257"/>
            <ac:picMk id="29" creationId="{393942A3-DD10-49DE-800D-8A98E2B5C87F}"/>
          </ac:picMkLst>
        </pc:picChg>
        <pc:picChg chg="del">
          <ac:chgData name="鎮遠 游" userId="c2a46d8ed9f5426a" providerId="LiveId" clId="{6DBC29BD-707B-4FF3-A7ED-DC5CC1D4D58A}" dt="2023-05-31T06:54:47.422" v="7" actId="478"/>
          <ac:picMkLst>
            <pc:docMk/>
            <pc:sldMk cId="563265529" sldId="257"/>
            <ac:picMk id="99" creationId="{AC1F90B4-DB71-42E6-B8DA-FD9D1B7A534B}"/>
          </ac:picMkLst>
        </pc:picChg>
        <pc:picChg chg="add mod">
          <ac:chgData name="鎮遠 游" userId="c2a46d8ed9f5426a" providerId="LiveId" clId="{6DBC29BD-707B-4FF3-A7ED-DC5CC1D4D58A}" dt="2023-05-31T07:24:51.039" v="114" actId="164"/>
          <ac:picMkLst>
            <pc:docMk/>
            <pc:sldMk cId="563265529" sldId="257"/>
            <ac:picMk id="1026" creationId="{26B145F3-A7AC-4B81-938A-9987C830C0B3}"/>
          </ac:picMkLst>
        </pc:picChg>
      </pc:sldChg>
      <pc:sldChg chg="addSp delSp modSp mod modTransition modAnim">
        <pc:chgData name="鎮遠 游" userId="c2a46d8ed9f5426a" providerId="LiveId" clId="{6DBC29BD-707B-4FF3-A7ED-DC5CC1D4D58A}" dt="2023-05-31T09:58:42.280" v="1100"/>
        <pc:sldMkLst>
          <pc:docMk/>
          <pc:sldMk cId="3186288786" sldId="259"/>
        </pc:sldMkLst>
        <pc:spChg chg="mod">
          <ac:chgData name="鎮遠 游" userId="c2a46d8ed9f5426a" providerId="LiveId" clId="{6DBC29BD-707B-4FF3-A7ED-DC5CC1D4D58A}" dt="2023-05-31T08:55:24.734" v="927" actId="20577"/>
          <ac:spMkLst>
            <pc:docMk/>
            <pc:sldMk cId="3186288786" sldId="259"/>
            <ac:spMk id="3" creationId="{289D1C7A-DCC8-477F-9D72-13723FD95BE0}"/>
          </ac:spMkLst>
        </pc:spChg>
        <pc:picChg chg="add mod">
          <ac:chgData name="鎮遠 游" userId="c2a46d8ed9f5426a" providerId="LiveId" clId="{6DBC29BD-707B-4FF3-A7ED-DC5CC1D4D58A}" dt="2023-05-31T09:58:42.280" v="1100"/>
          <ac:picMkLst>
            <pc:docMk/>
            <pc:sldMk cId="3186288786" sldId="259"/>
            <ac:picMk id="4" creationId="{7732BAD6-835C-4DC1-B38D-1C35E9F73DF8}"/>
          </ac:picMkLst>
        </pc:picChg>
        <pc:picChg chg="del">
          <ac:chgData name="鎮遠 游" userId="c2a46d8ed9f5426a" providerId="LiveId" clId="{6DBC29BD-707B-4FF3-A7ED-DC5CC1D4D58A}" dt="2023-05-31T09:18:08.502" v="935"/>
          <ac:picMkLst>
            <pc:docMk/>
            <pc:sldMk cId="3186288786" sldId="259"/>
            <ac:picMk id="6" creationId="{8E94027D-68D8-42F4-AB90-6C872F7F492A}"/>
          </ac:picMkLst>
        </pc:picChg>
      </pc:sldChg>
      <pc:sldChg chg="addSp delSp modSp new del mod">
        <pc:chgData name="鎮遠 游" userId="c2a46d8ed9f5426a" providerId="LiveId" clId="{6DBC29BD-707B-4FF3-A7ED-DC5CC1D4D58A}" dt="2023-05-31T08:01:27.915" v="815" actId="47"/>
        <pc:sldMkLst>
          <pc:docMk/>
          <pc:sldMk cId="1316564372" sldId="260"/>
        </pc:sldMkLst>
        <pc:spChg chg="mod">
          <ac:chgData name="鎮遠 游" userId="c2a46d8ed9f5426a" providerId="LiveId" clId="{6DBC29BD-707B-4FF3-A7ED-DC5CC1D4D58A}" dt="2023-05-31T08:01:26.933" v="814" actId="6549"/>
          <ac:spMkLst>
            <pc:docMk/>
            <pc:sldMk cId="1316564372" sldId="260"/>
            <ac:spMk id="2" creationId="{D9B23063-B71A-4E3B-A0D0-8FD98C641BD8}"/>
          </ac:spMkLst>
        </pc:spChg>
        <pc:spChg chg="del">
          <ac:chgData name="鎮遠 游" userId="c2a46d8ed9f5426a" providerId="LiveId" clId="{6DBC29BD-707B-4FF3-A7ED-DC5CC1D4D58A}" dt="2023-05-31T07:33:32.356" v="117" actId="478"/>
          <ac:spMkLst>
            <pc:docMk/>
            <pc:sldMk cId="1316564372" sldId="260"/>
            <ac:spMk id="3" creationId="{E7B1D700-FFC5-4EAA-8D6D-31BFF31624CD}"/>
          </ac:spMkLst>
        </pc:spChg>
        <pc:picChg chg="add del mod">
          <ac:chgData name="鎮遠 游" userId="c2a46d8ed9f5426a" providerId="LiveId" clId="{6DBC29BD-707B-4FF3-A7ED-DC5CC1D4D58A}" dt="2023-05-31T07:37:13.678" v="154"/>
          <ac:picMkLst>
            <pc:docMk/>
            <pc:sldMk cId="1316564372" sldId="260"/>
            <ac:picMk id="5" creationId="{F988ADBC-8166-4B53-80B3-53D3C1C3AA1B}"/>
          </ac:picMkLst>
        </pc:picChg>
        <pc:picChg chg="add mod">
          <ac:chgData name="鎮遠 游" userId="c2a46d8ed9f5426a" providerId="LiveId" clId="{6DBC29BD-707B-4FF3-A7ED-DC5CC1D4D58A}" dt="2023-05-31T07:33:39.351" v="120" actId="1076"/>
          <ac:picMkLst>
            <pc:docMk/>
            <pc:sldMk cId="1316564372" sldId="260"/>
            <ac:picMk id="2050" creationId="{50424959-30A8-4A04-9C9B-0A2A3699AD90}"/>
          </ac:picMkLst>
        </pc:picChg>
      </pc:sldChg>
      <pc:sldChg chg="del">
        <pc:chgData name="鎮遠 游" userId="c2a46d8ed9f5426a" providerId="LiveId" clId="{6DBC29BD-707B-4FF3-A7ED-DC5CC1D4D58A}" dt="2023-05-31T06:54:56.003" v="11" actId="47"/>
        <pc:sldMkLst>
          <pc:docMk/>
          <pc:sldMk cId="2606749044" sldId="260"/>
        </pc:sldMkLst>
      </pc:sldChg>
      <pc:sldChg chg="addSp delSp modSp add del mod">
        <pc:chgData name="鎮遠 游" userId="c2a46d8ed9f5426a" providerId="LiveId" clId="{6DBC29BD-707B-4FF3-A7ED-DC5CC1D4D58A}" dt="2023-05-31T07:38:32.661" v="203" actId="47"/>
        <pc:sldMkLst>
          <pc:docMk/>
          <pc:sldMk cId="603621557" sldId="261"/>
        </pc:sldMkLst>
        <pc:spChg chg="add mod">
          <ac:chgData name="鎮遠 游" userId="c2a46d8ed9f5426a" providerId="LiveId" clId="{6DBC29BD-707B-4FF3-A7ED-DC5CC1D4D58A}" dt="2023-05-31T07:34:52.486" v="130" actId="164"/>
          <ac:spMkLst>
            <pc:docMk/>
            <pc:sldMk cId="603621557" sldId="261"/>
            <ac:spMk id="3" creationId="{14B34A46-28D8-49B5-A464-68F40BDEC282}"/>
          </ac:spMkLst>
        </pc:spChg>
        <pc:spChg chg="add mod">
          <ac:chgData name="鎮遠 游" userId="c2a46d8ed9f5426a" providerId="LiveId" clId="{6DBC29BD-707B-4FF3-A7ED-DC5CC1D4D58A}" dt="2023-05-31T07:34:52.486" v="130" actId="164"/>
          <ac:spMkLst>
            <pc:docMk/>
            <pc:sldMk cId="603621557" sldId="261"/>
            <ac:spMk id="5" creationId="{E0FACF9C-AA57-42D7-ACB7-BE755C170364}"/>
          </ac:spMkLst>
        </pc:spChg>
        <pc:spChg chg="mod">
          <ac:chgData name="鎮遠 游" userId="c2a46d8ed9f5426a" providerId="LiveId" clId="{6DBC29BD-707B-4FF3-A7ED-DC5CC1D4D58A}" dt="2023-05-31T07:34:59.285" v="131"/>
          <ac:spMkLst>
            <pc:docMk/>
            <pc:sldMk cId="603621557" sldId="261"/>
            <ac:spMk id="8" creationId="{ECB765BA-CE06-413E-A001-4369C966F47A}"/>
          </ac:spMkLst>
        </pc:spChg>
        <pc:spChg chg="mod">
          <ac:chgData name="鎮遠 游" userId="c2a46d8ed9f5426a" providerId="LiveId" clId="{6DBC29BD-707B-4FF3-A7ED-DC5CC1D4D58A}" dt="2023-05-31T07:34:59.285" v="131"/>
          <ac:spMkLst>
            <pc:docMk/>
            <pc:sldMk cId="603621557" sldId="261"/>
            <ac:spMk id="9" creationId="{1F138CD0-195E-4D8C-92DC-C4DE7FC9B622}"/>
          </ac:spMkLst>
        </pc:spChg>
        <pc:spChg chg="mod">
          <ac:chgData name="鎮遠 游" userId="c2a46d8ed9f5426a" providerId="LiveId" clId="{6DBC29BD-707B-4FF3-A7ED-DC5CC1D4D58A}" dt="2023-05-31T07:35:08.659" v="135"/>
          <ac:spMkLst>
            <pc:docMk/>
            <pc:sldMk cId="603621557" sldId="261"/>
            <ac:spMk id="11" creationId="{3E7C39EE-7FB9-4ADD-B091-7643E8D329B6}"/>
          </ac:spMkLst>
        </pc:spChg>
        <pc:spChg chg="mod">
          <ac:chgData name="鎮遠 游" userId="c2a46d8ed9f5426a" providerId="LiveId" clId="{6DBC29BD-707B-4FF3-A7ED-DC5CC1D4D58A}" dt="2023-05-31T07:35:08.659" v="135"/>
          <ac:spMkLst>
            <pc:docMk/>
            <pc:sldMk cId="603621557" sldId="261"/>
            <ac:spMk id="12" creationId="{539C05B0-679F-4CBE-8A63-31916D00375F}"/>
          </ac:spMkLst>
        </pc:spChg>
        <pc:spChg chg="add mod">
          <ac:chgData name="鎮遠 游" userId="c2a46d8ed9f5426a" providerId="LiveId" clId="{6DBC29BD-707B-4FF3-A7ED-DC5CC1D4D58A}" dt="2023-05-31T07:37:33.311" v="161" actId="164"/>
          <ac:spMkLst>
            <pc:docMk/>
            <pc:sldMk cId="603621557" sldId="261"/>
            <ac:spMk id="14" creationId="{B9586BC8-3E09-4850-ACEB-32065E82E74B}"/>
          </ac:spMkLst>
        </pc:spChg>
        <pc:grpChg chg="add del mod">
          <ac:chgData name="鎮遠 游" userId="c2a46d8ed9f5426a" providerId="LiveId" clId="{6DBC29BD-707B-4FF3-A7ED-DC5CC1D4D58A}" dt="2023-05-31T07:35:29.510" v="141" actId="478"/>
          <ac:grpSpMkLst>
            <pc:docMk/>
            <pc:sldMk cId="603621557" sldId="261"/>
            <ac:grpSpMk id="4" creationId="{2B21BEFF-0943-46E6-9687-30181AC51AAA}"/>
          </ac:grpSpMkLst>
        </pc:grpChg>
        <pc:grpChg chg="add del mod">
          <ac:chgData name="鎮遠 游" userId="c2a46d8ed9f5426a" providerId="LiveId" clId="{6DBC29BD-707B-4FF3-A7ED-DC5CC1D4D58A}" dt="2023-05-31T07:35:29.510" v="141" actId="478"/>
          <ac:grpSpMkLst>
            <pc:docMk/>
            <pc:sldMk cId="603621557" sldId="261"/>
            <ac:grpSpMk id="7" creationId="{0D6C7ADF-05B1-45ED-BCC7-88AC3F1F16AC}"/>
          </ac:grpSpMkLst>
        </pc:grpChg>
        <pc:grpChg chg="add del mod">
          <ac:chgData name="鎮遠 游" userId="c2a46d8ed9f5426a" providerId="LiveId" clId="{6DBC29BD-707B-4FF3-A7ED-DC5CC1D4D58A}" dt="2023-05-31T07:35:29.510" v="141" actId="478"/>
          <ac:grpSpMkLst>
            <pc:docMk/>
            <pc:sldMk cId="603621557" sldId="261"/>
            <ac:grpSpMk id="10" creationId="{3EF4A36F-C622-4DFE-9837-73606CAE0CF8}"/>
          </ac:grpSpMkLst>
        </pc:grpChg>
        <pc:grpChg chg="add mod">
          <ac:chgData name="鎮遠 游" userId="c2a46d8ed9f5426a" providerId="LiveId" clId="{6DBC29BD-707B-4FF3-A7ED-DC5CC1D4D58A}" dt="2023-05-31T07:37:33.311" v="161" actId="164"/>
          <ac:grpSpMkLst>
            <pc:docMk/>
            <pc:sldMk cId="603621557" sldId="261"/>
            <ac:grpSpMk id="15" creationId="{9BF3EC89-6D7B-4639-A9DF-E6461D4500D2}"/>
          </ac:grpSpMkLst>
        </pc:grpChg>
        <pc:picChg chg="add mod">
          <ac:chgData name="鎮遠 游" userId="c2a46d8ed9f5426a" providerId="LiveId" clId="{6DBC29BD-707B-4FF3-A7ED-DC5CC1D4D58A}" dt="2023-05-31T07:37:33.311" v="161" actId="164"/>
          <ac:picMkLst>
            <pc:docMk/>
            <pc:sldMk cId="603621557" sldId="261"/>
            <ac:picMk id="13" creationId="{FC200386-D351-4040-8C33-9A69F0096D2B}"/>
          </ac:picMkLst>
        </pc:picChg>
        <pc:picChg chg="del">
          <ac:chgData name="鎮遠 游" userId="c2a46d8ed9f5426a" providerId="LiveId" clId="{6DBC29BD-707B-4FF3-A7ED-DC5CC1D4D58A}" dt="2023-05-31T07:35:29.510" v="141" actId="478"/>
          <ac:picMkLst>
            <pc:docMk/>
            <pc:sldMk cId="603621557" sldId="261"/>
            <ac:picMk id="2050" creationId="{50424959-30A8-4A04-9C9B-0A2A3699AD90}"/>
          </ac:picMkLst>
        </pc:picChg>
      </pc:sldChg>
      <pc:sldChg chg="addSp delSp modSp add mod modTransition modAnim">
        <pc:chgData name="鎮遠 游" userId="c2a46d8ed9f5426a" providerId="LiveId" clId="{6DBC29BD-707B-4FF3-A7ED-DC5CC1D4D58A}" dt="2023-05-31T09:46:15.384" v="1063"/>
        <pc:sldMkLst>
          <pc:docMk/>
          <pc:sldMk cId="359196834" sldId="262"/>
        </pc:sldMkLst>
        <pc:spChg chg="mod topLvl">
          <ac:chgData name="鎮遠 游" userId="c2a46d8ed9f5426a" providerId="LiveId" clId="{6DBC29BD-707B-4FF3-A7ED-DC5CC1D4D58A}" dt="2023-05-31T07:55:46.843" v="718" actId="1038"/>
          <ac:spMkLst>
            <pc:docMk/>
            <pc:sldMk cId="359196834" sldId="262"/>
            <ac:spMk id="6" creationId="{3A9A44DA-46D9-4D81-B5DF-DA355CB5AEA1}"/>
          </ac:spMkLst>
        </pc:spChg>
        <pc:spChg chg="add mod">
          <ac:chgData name="鎮遠 游" userId="c2a46d8ed9f5426a" providerId="LiveId" clId="{6DBC29BD-707B-4FF3-A7ED-DC5CC1D4D58A}" dt="2023-05-31T08:14:25.303" v="856" actId="1076"/>
          <ac:spMkLst>
            <pc:docMk/>
            <pc:sldMk cId="359196834" sldId="262"/>
            <ac:spMk id="7" creationId="{2B733E61-E903-4186-8B51-C9A5CFD5CB48}"/>
          </ac:spMkLst>
        </pc:spChg>
        <pc:spChg chg="add del">
          <ac:chgData name="鎮遠 游" userId="c2a46d8ed9f5426a" providerId="LiveId" clId="{6DBC29BD-707B-4FF3-A7ED-DC5CC1D4D58A}" dt="2023-05-31T08:03:03.623" v="817" actId="22"/>
          <ac:spMkLst>
            <pc:docMk/>
            <pc:sldMk cId="359196834" sldId="262"/>
            <ac:spMk id="8" creationId="{2EEDC08B-3230-41FE-96C1-6EFAD53ED2C8}"/>
          </ac:spMkLst>
        </pc:spChg>
        <pc:spChg chg="add mod">
          <ac:chgData name="鎮遠 游" userId="c2a46d8ed9f5426a" providerId="LiveId" clId="{6DBC29BD-707B-4FF3-A7ED-DC5CC1D4D58A}" dt="2023-05-31T08:03:12.256" v="819" actId="1076"/>
          <ac:spMkLst>
            <pc:docMk/>
            <pc:sldMk cId="359196834" sldId="262"/>
            <ac:spMk id="9" creationId="{8E44B9CC-9063-448F-B896-D1FD2CD62D0B}"/>
          </ac:spMkLst>
        </pc:spChg>
        <pc:spChg chg="add mod">
          <ac:chgData name="鎮遠 游" userId="c2a46d8ed9f5426a" providerId="LiveId" clId="{6DBC29BD-707B-4FF3-A7ED-DC5CC1D4D58A}" dt="2023-05-31T08:03:35.714" v="835" actId="1035"/>
          <ac:spMkLst>
            <pc:docMk/>
            <pc:sldMk cId="359196834" sldId="262"/>
            <ac:spMk id="10" creationId="{8A466F9F-AAB2-4D70-BCF5-D8380699674B}"/>
          </ac:spMkLst>
        </pc:spChg>
        <pc:grpChg chg="add del mod ord">
          <ac:chgData name="鎮遠 游" userId="c2a46d8ed9f5426a" providerId="LiveId" clId="{6DBC29BD-707B-4FF3-A7ED-DC5CC1D4D58A}" dt="2023-05-31T07:38:22.866" v="201" actId="171"/>
          <ac:grpSpMkLst>
            <pc:docMk/>
            <pc:sldMk cId="359196834" sldId="262"/>
            <ac:grpSpMk id="4" creationId="{57358A96-39B8-486C-BC81-B875D44066B2}"/>
          </ac:grpSpMkLst>
        </pc:grpChg>
        <pc:picChg chg="add del mod ord topLvl">
          <ac:chgData name="鎮遠 游" userId="c2a46d8ed9f5426a" providerId="LiveId" clId="{6DBC29BD-707B-4FF3-A7ED-DC5CC1D4D58A}" dt="2023-05-31T07:38:14.528" v="183" actId="1076"/>
          <ac:picMkLst>
            <pc:docMk/>
            <pc:sldMk cId="359196834" sldId="262"/>
            <ac:picMk id="5" creationId="{556A7DFC-982F-4C78-9CB8-07BEC45C931A}"/>
          </ac:picMkLst>
        </pc:picChg>
        <pc:picChg chg="add del mod">
          <ac:chgData name="鎮遠 游" userId="c2a46d8ed9f5426a" providerId="LiveId" clId="{6DBC29BD-707B-4FF3-A7ED-DC5CC1D4D58A}" dt="2023-05-31T09:29:34.369" v="971"/>
          <ac:picMkLst>
            <pc:docMk/>
            <pc:sldMk cId="359196834" sldId="262"/>
            <ac:picMk id="11" creationId="{D619A5F3-7D7F-44BC-956C-DAB017288A9D}"/>
          </ac:picMkLst>
        </pc:picChg>
        <pc:picChg chg="add del mod">
          <ac:chgData name="鎮遠 游" userId="c2a46d8ed9f5426a" providerId="LiveId" clId="{6DBC29BD-707B-4FF3-A7ED-DC5CC1D4D58A}" dt="2023-05-31T09:29:45.587" v="973"/>
          <ac:picMkLst>
            <pc:docMk/>
            <pc:sldMk cId="359196834" sldId="262"/>
            <ac:picMk id="12" creationId="{22F21B3A-1A43-4D7E-A9BC-2F8DC54F601A}"/>
          </ac:picMkLst>
        </pc:picChg>
        <pc:picChg chg="add del mod">
          <ac:chgData name="鎮遠 游" userId="c2a46d8ed9f5426a" providerId="LiveId" clId="{6DBC29BD-707B-4FF3-A7ED-DC5CC1D4D58A}" dt="2023-05-31T09:30:23.926" v="975"/>
          <ac:picMkLst>
            <pc:docMk/>
            <pc:sldMk cId="359196834" sldId="262"/>
            <ac:picMk id="13" creationId="{BF332109-3DBD-4601-B7D8-0FE0D17F111E}"/>
          </ac:picMkLst>
        </pc:picChg>
        <pc:picChg chg="add del mod">
          <ac:chgData name="鎮遠 游" userId="c2a46d8ed9f5426a" providerId="LiveId" clId="{6DBC29BD-707B-4FF3-A7ED-DC5CC1D4D58A}" dt="2023-05-31T09:30:32.563" v="977"/>
          <ac:picMkLst>
            <pc:docMk/>
            <pc:sldMk cId="359196834" sldId="262"/>
            <ac:picMk id="14" creationId="{CAE8A2AB-E580-4B55-9623-B36DF7DAAD43}"/>
          </ac:picMkLst>
        </pc:picChg>
        <pc:picChg chg="add del mod">
          <ac:chgData name="鎮遠 游" userId="c2a46d8ed9f5426a" providerId="LiveId" clId="{6DBC29BD-707B-4FF3-A7ED-DC5CC1D4D58A}" dt="2023-05-31T09:30:46.587" v="979"/>
          <ac:picMkLst>
            <pc:docMk/>
            <pc:sldMk cId="359196834" sldId="262"/>
            <ac:picMk id="15" creationId="{FB4B8E9E-8443-44D6-91A4-0F1C152D81C7}"/>
          </ac:picMkLst>
        </pc:picChg>
        <pc:picChg chg="add del mod">
          <ac:chgData name="鎮遠 游" userId="c2a46d8ed9f5426a" providerId="LiveId" clId="{6DBC29BD-707B-4FF3-A7ED-DC5CC1D4D58A}" dt="2023-05-31T09:31:02.593" v="981"/>
          <ac:picMkLst>
            <pc:docMk/>
            <pc:sldMk cId="359196834" sldId="262"/>
            <ac:picMk id="16" creationId="{C0C45485-EC64-4E7B-9207-2D7DD79F6C89}"/>
          </ac:picMkLst>
        </pc:picChg>
        <pc:picChg chg="add del mod">
          <ac:chgData name="鎮遠 游" userId="c2a46d8ed9f5426a" providerId="LiveId" clId="{6DBC29BD-707B-4FF3-A7ED-DC5CC1D4D58A}" dt="2023-05-31T09:31:26.562" v="983"/>
          <ac:picMkLst>
            <pc:docMk/>
            <pc:sldMk cId="359196834" sldId="262"/>
            <ac:picMk id="17" creationId="{7566E4F2-4B2F-440C-90DF-4B29ED9577DF}"/>
          </ac:picMkLst>
        </pc:picChg>
        <pc:picChg chg="add del mod">
          <ac:chgData name="鎮遠 游" userId="c2a46d8ed9f5426a" providerId="LiveId" clId="{6DBC29BD-707B-4FF3-A7ED-DC5CC1D4D58A}" dt="2023-05-31T09:32:01.701" v="985"/>
          <ac:picMkLst>
            <pc:docMk/>
            <pc:sldMk cId="359196834" sldId="262"/>
            <ac:picMk id="18" creationId="{F6150C06-8A1E-4CE9-B545-328E0ABC8196}"/>
          </ac:picMkLst>
        </pc:picChg>
        <pc:picChg chg="add del mod">
          <ac:chgData name="鎮遠 游" userId="c2a46d8ed9f5426a" providerId="LiveId" clId="{6DBC29BD-707B-4FF3-A7ED-DC5CC1D4D58A}" dt="2023-05-31T09:32:10.435" v="987"/>
          <ac:picMkLst>
            <pc:docMk/>
            <pc:sldMk cId="359196834" sldId="262"/>
            <ac:picMk id="19" creationId="{245B0A35-B44C-4668-B923-265300835489}"/>
          </ac:picMkLst>
        </pc:picChg>
        <pc:picChg chg="add del mod">
          <ac:chgData name="鎮遠 游" userId="c2a46d8ed9f5426a" providerId="LiveId" clId="{6DBC29BD-707B-4FF3-A7ED-DC5CC1D4D58A}" dt="2023-05-31T09:32:35.502" v="989"/>
          <ac:picMkLst>
            <pc:docMk/>
            <pc:sldMk cId="359196834" sldId="262"/>
            <ac:picMk id="20" creationId="{E6C83FCE-4CF1-49CD-B6C9-029951A72FF6}"/>
          </ac:picMkLst>
        </pc:picChg>
        <pc:picChg chg="add del mod">
          <ac:chgData name="鎮遠 游" userId="c2a46d8ed9f5426a" providerId="LiveId" clId="{6DBC29BD-707B-4FF3-A7ED-DC5CC1D4D58A}" dt="2023-05-31T09:32:44.787" v="991"/>
          <ac:picMkLst>
            <pc:docMk/>
            <pc:sldMk cId="359196834" sldId="262"/>
            <ac:picMk id="21" creationId="{F17B8ADC-0D46-43A6-88AB-9474AE0DCA48}"/>
          </ac:picMkLst>
        </pc:picChg>
        <pc:picChg chg="add del mod">
          <ac:chgData name="鎮遠 游" userId="c2a46d8ed9f5426a" providerId="LiveId" clId="{6DBC29BD-707B-4FF3-A7ED-DC5CC1D4D58A}" dt="2023-05-31T09:33:15.483" v="993"/>
          <ac:picMkLst>
            <pc:docMk/>
            <pc:sldMk cId="359196834" sldId="262"/>
            <ac:picMk id="22" creationId="{9A95CA9D-EB1B-4BA3-90DE-4DF36A9FB59F}"/>
          </ac:picMkLst>
        </pc:picChg>
        <pc:picChg chg="add del mod">
          <ac:chgData name="鎮遠 游" userId="c2a46d8ed9f5426a" providerId="LiveId" clId="{6DBC29BD-707B-4FF3-A7ED-DC5CC1D4D58A}" dt="2023-05-31T09:33:24.241" v="995"/>
          <ac:picMkLst>
            <pc:docMk/>
            <pc:sldMk cId="359196834" sldId="262"/>
            <ac:picMk id="23" creationId="{601D4EB7-13A1-4330-885C-5B16F37281CE}"/>
          </ac:picMkLst>
        </pc:picChg>
        <pc:picChg chg="add del mod">
          <ac:chgData name="鎮遠 游" userId="c2a46d8ed9f5426a" providerId="LiveId" clId="{6DBC29BD-707B-4FF3-A7ED-DC5CC1D4D58A}" dt="2023-05-31T09:33:40.084" v="997"/>
          <ac:picMkLst>
            <pc:docMk/>
            <pc:sldMk cId="359196834" sldId="262"/>
            <ac:picMk id="24" creationId="{A566B655-B9A3-496C-8321-21F5D59F7B9A}"/>
          </ac:picMkLst>
        </pc:picChg>
        <pc:picChg chg="add del mod">
          <ac:chgData name="鎮遠 游" userId="c2a46d8ed9f5426a" providerId="LiveId" clId="{6DBC29BD-707B-4FF3-A7ED-DC5CC1D4D58A}" dt="2023-05-31T09:46:15.384" v="1063"/>
          <ac:picMkLst>
            <pc:docMk/>
            <pc:sldMk cId="359196834" sldId="262"/>
            <ac:picMk id="25" creationId="{E977163F-6D98-4E52-91DC-B900416264CB}"/>
          </ac:picMkLst>
        </pc:picChg>
        <pc:picChg chg="del">
          <ac:chgData name="鎮遠 游" userId="c2a46d8ed9f5426a" providerId="LiveId" clId="{6DBC29BD-707B-4FF3-A7ED-DC5CC1D4D58A}" dt="2023-05-31T07:38:24.617" v="202" actId="478"/>
          <ac:picMkLst>
            <pc:docMk/>
            <pc:sldMk cId="359196834" sldId="262"/>
            <ac:picMk id="2050" creationId="{50424959-30A8-4A04-9C9B-0A2A3699AD90}"/>
          </ac:picMkLst>
        </pc:picChg>
      </pc:sldChg>
      <pc:sldChg chg="addSp delSp modSp add mod ord modTransition modAnim">
        <pc:chgData name="鎮遠 游" userId="c2a46d8ed9f5426a" providerId="LiveId" clId="{6DBC29BD-707B-4FF3-A7ED-DC5CC1D4D58A}" dt="2023-05-31T09:46:15.384" v="1063"/>
        <pc:sldMkLst>
          <pc:docMk/>
          <pc:sldMk cId="1178852721" sldId="263"/>
        </pc:sldMkLst>
        <pc:spChg chg="add mod">
          <ac:chgData name="鎮遠 游" userId="c2a46d8ed9f5426a" providerId="LiveId" clId="{6DBC29BD-707B-4FF3-A7ED-DC5CC1D4D58A}" dt="2023-05-31T07:39:27.980" v="219" actId="164"/>
          <ac:spMkLst>
            <pc:docMk/>
            <pc:sldMk cId="1178852721" sldId="263"/>
            <ac:spMk id="3" creationId="{C4A09EA5-D26C-4429-B96B-06770E6EDCD0}"/>
          </ac:spMkLst>
        </pc:spChg>
        <pc:spChg chg="add del mod ord">
          <ac:chgData name="鎮遠 游" userId="c2a46d8ed9f5426a" providerId="LiveId" clId="{6DBC29BD-707B-4FF3-A7ED-DC5CC1D4D58A}" dt="2023-05-31T07:56:36.835" v="725" actId="478"/>
          <ac:spMkLst>
            <pc:docMk/>
            <pc:sldMk cId="1178852721" sldId="263"/>
            <ac:spMk id="4" creationId="{0F9A5F2D-D958-4D29-8115-8908132A64AD}"/>
          </ac:spMkLst>
        </pc:spChg>
        <pc:spChg chg="add mod">
          <ac:chgData name="鎮遠 游" userId="c2a46d8ed9f5426a" providerId="LiveId" clId="{6DBC29BD-707B-4FF3-A7ED-DC5CC1D4D58A}" dt="2023-05-31T07:39:27.980" v="219" actId="164"/>
          <ac:spMkLst>
            <pc:docMk/>
            <pc:sldMk cId="1178852721" sldId="263"/>
            <ac:spMk id="6" creationId="{DD1558F0-F3AE-45C1-BDD2-CB94EEA64950}"/>
          </ac:spMkLst>
        </pc:spChg>
        <pc:spChg chg="add del mod">
          <ac:chgData name="鎮遠 游" userId="c2a46d8ed9f5426a" providerId="LiveId" clId="{6DBC29BD-707B-4FF3-A7ED-DC5CC1D4D58A}" dt="2023-05-31T07:40:32.219" v="251" actId="478"/>
          <ac:spMkLst>
            <pc:docMk/>
            <pc:sldMk cId="1178852721" sldId="263"/>
            <ac:spMk id="7" creationId="{24B0F37B-D2E8-43ED-8A44-0D75775F78A2}"/>
          </ac:spMkLst>
        </pc:spChg>
        <pc:spChg chg="add mod">
          <ac:chgData name="鎮遠 游" userId="c2a46d8ed9f5426a" providerId="LiveId" clId="{6DBC29BD-707B-4FF3-A7ED-DC5CC1D4D58A}" dt="2023-05-31T07:44:28.579" v="423" actId="21"/>
          <ac:spMkLst>
            <pc:docMk/>
            <pc:sldMk cId="1178852721" sldId="263"/>
            <ac:spMk id="8" creationId="{CFFCD8E9-1BC0-447C-8F70-3B004279F47C}"/>
          </ac:spMkLst>
        </pc:spChg>
        <pc:spChg chg="mod">
          <ac:chgData name="鎮遠 游" userId="c2a46d8ed9f5426a" providerId="LiveId" clId="{6DBC29BD-707B-4FF3-A7ED-DC5CC1D4D58A}" dt="2023-05-31T07:42:03.416" v="288" actId="14100"/>
          <ac:spMkLst>
            <pc:docMk/>
            <pc:sldMk cId="1178852721" sldId="263"/>
            <ac:spMk id="10" creationId="{760695B3-6B1F-42DD-A546-A5BFDBBB02FE}"/>
          </ac:spMkLst>
        </pc:spChg>
        <pc:spChg chg="mod">
          <ac:chgData name="鎮遠 游" userId="c2a46d8ed9f5426a" providerId="LiveId" clId="{6DBC29BD-707B-4FF3-A7ED-DC5CC1D4D58A}" dt="2023-05-31T07:40:36.891" v="253"/>
          <ac:spMkLst>
            <pc:docMk/>
            <pc:sldMk cId="1178852721" sldId="263"/>
            <ac:spMk id="11" creationId="{FA2C4DBF-27F7-4FE9-A1A1-D8E847B81DC1}"/>
          </ac:spMkLst>
        </pc:spChg>
        <pc:spChg chg="add mod">
          <ac:chgData name="鎮遠 游" userId="c2a46d8ed9f5426a" providerId="LiveId" clId="{6DBC29BD-707B-4FF3-A7ED-DC5CC1D4D58A}" dt="2023-05-31T07:44:28.579" v="423" actId="21"/>
          <ac:spMkLst>
            <pc:docMk/>
            <pc:sldMk cId="1178852721" sldId="263"/>
            <ac:spMk id="13" creationId="{0721B3F2-2F71-40E0-BC5A-F8F9365D4D15}"/>
          </ac:spMkLst>
        </pc:spChg>
        <pc:spChg chg="add mod">
          <ac:chgData name="鎮遠 游" userId="c2a46d8ed9f5426a" providerId="LiveId" clId="{6DBC29BD-707B-4FF3-A7ED-DC5CC1D4D58A}" dt="2023-05-31T07:42:21.280" v="294" actId="1035"/>
          <ac:spMkLst>
            <pc:docMk/>
            <pc:sldMk cId="1178852721" sldId="263"/>
            <ac:spMk id="15" creationId="{576A4BB2-572C-41C6-9C0C-093AE36CAF6A}"/>
          </ac:spMkLst>
        </pc:spChg>
        <pc:spChg chg="add mod">
          <ac:chgData name="鎮遠 游" userId="c2a46d8ed9f5426a" providerId="LiveId" clId="{6DBC29BD-707B-4FF3-A7ED-DC5CC1D4D58A}" dt="2023-05-31T07:43:36.557" v="403" actId="1037"/>
          <ac:spMkLst>
            <pc:docMk/>
            <pc:sldMk cId="1178852721" sldId="263"/>
            <ac:spMk id="16" creationId="{23E85249-B955-42DF-93CF-8DF67CB05DC8}"/>
          </ac:spMkLst>
        </pc:spChg>
        <pc:spChg chg="add del">
          <ac:chgData name="鎮遠 游" userId="c2a46d8ed9f5426a" providerId="LiveId" clId="{6DBC29BD-707B-4FF3-A7ED-DC5CC1D4D58A}" dt="2023-05-31T08:31:58.818" v="859" actId="478"/>
          <ac:spMkLst>
            <pc:docMk/>
            <pc:sldMk cId="1178852721" sldId="263"/>
            <ac:spMk id="17" creationId="{0C53DA2F-8201-48DD-A0A3-79DEBFB2DCD3}"/>
          </ac:spMkLst>
        </pc:spChg>
        <pc:spChg chg="add mod">
          <ac:chgData name="鎮遠 游" userId="c2a46d8ed9f5426a" providerId="LiveId" clId="{6DBC29BD-707B-4FF3-A7ED-DC5CC1D4D58A}" dt="2023-05-31T08:32:31.454" v="865" actId="1035"/>
          <ac:spMkLst>
            <pc:docMk/>
            <pc:sldMk cId="1178852721" sldId="263"/>
            <ac:spMk id="18" creationId="{A9A3A1BB-2147-449B-820D-7F2AB59B9D61}"/>
          </ac:spMkLst>
        </pc:spChg>
        <pc:spChg chg="add mod">
          <ac:chgData name="鎮遠 游" userId="c2a46d8ed9f5426a" providerId="LiveId" clId="{6DBC29BD-707B-4FF3-A7ED-DC5CC1D4D58A}" dt="2023-05-31T07:46:25.031" v="474" actId="14100"/>
          <ac:spMkLst>
            <pc:docMk/>
            <pc:sldMk cId="1178852721" sldId="263"/>
            <ac:spMk id="26" creationId="{C87087A7-897A-4030-9684-A04F5158F0C0}"/>
          </ac:spMkLst>
        </pc:spChg>
        <pc:spChg chg="add mod">
          <ac:chgData name="鎮遠 游" userId="c2a46d8ed9f5426a" providerId="LiveId" clId="{6DBC29BD-707B-4FF3-A7ED-DC5CC1D4D58A}" dt="2023-05-31T07:46:29.996" v="479" actId="1035"/>
          <ac:spMkLst>
            <pc:docMk/>
            <pc:sldMk cId="1178852721" sldId="263"/>
            <ac:spMk id="27" creationId="{9C5F9146-CEB7-42F7-A627-5BE179B8FF3F}"/>
          </ac:spMkLst>
        </pc:spChg>
        <pc:spChg chg="add mod ord">
          <ac:chgData name="鎮遠 游" userId="c2a46d8ed9f5426a" providerId="LiveId" clId="{6DBC29BD-707B-4FF3-A7ED-DC5CC1D4D58A}" dt="2023-05-31T07:56:43.759" v="728" actId="14100"/>
          <ac:spMkLst>
            <pc:docMk/>
            <pc:sldMk cId="1178852721" sldId="263"/>
            <ac:spMk id="28" creationId="{28E32645-6784-40CA-84D1-970EE337ECDB}"/>
          </ac:spMkLst>
        </pc:spChg>
        <pc:spChg chg="add del mod">
          <ac:chgData name="鎮遠 游" userId="c2a46d8ed9f5426a" providerId="LiveId" clId="{6DBC29BD-707B-4FF3-A7ED-DC5CC1D4D58A}" dt="2023-05-31T07:56:17.952" v="724" actId="478"/>
          <ac:spMkLst>
            <pc:docMk/>
            <pc:sldMk cId="1178852721" sldId="263"/>
            <ac:spMk id="29" creationId="{0EBD1F3C-59F7-4A7A-B434-A287C4355D6B}"/>
          </ac:spMkLst>
        </pc:spChg>
        <pc:spChg chg="add mod">
          <ac:chgData name="鎮遠 游" userId="c2a46d8ed9f5426a" providerId="LiveId" clId="{6DBC29BD-707B-4FF3-A7ED-DC5CC1D4D58A}" dt="2023-05-31T08:03:15.285" v="820"/>
          <ac:spMkLst>
            <pc:docMk/>
            <pc:sldMk cId="1178852721" sldId="263"/>
            <ac:spMk id="30" creationId="{22C8F96C-EB9D-465D-939C-7774367841EB}"/>
          </ac:spMkLst>
        </pc:spChg>
        <pc:spChg chg="add mod">
          <ac:chgData name="鎮遠 游" userId="c2a46d8ed9f5426a" providerId="LiveId" clId="{6DBC29BD-707B-4FF3-A7ED-DC5CC1D4D58A}" dt="2023-05-31T08:03:38.532" v="836"/>
          <ac:spMkLst>
            <pc:docMk/>
            <pc:sldMk cId="1178852721" sldId="263"/>
            <ac:spMk id="31" creationId="{5E4CEA50-6F7D-4F48-8BBF-0E525DEE818F}"/>
          </ac:spMkLst>
        </pc:spChg>
        <pc:spChg chg="add mod">
          <ac:chgData name="鎮遠 游" userId="c2a46d8ed9f5426a" providerId="LiveId" clId="{6DBC29BD-707B-4FF3-A7ED-DC5CC1D4D58A}" dt="2023-05-31T08:14:31.715" v="857"/>
          <ac:spMkLst>
            <pc:docMk/>
            <pc:sldMk cId="1178852721" sldId="263"/>
            <ac:spMk id="32" creationId="{EFBC357A-941C-4CF6-A10E-6D7AAE6F9531}"/>
          </ac:spMkLst>
        </pc:spChg>
        <pc:spChg chg="add del mod">
          <ac:chgData name="鎮遠 游" userId="c2a46d8ed9f5426a" providerId="LiveId" clId="{6DBC29BD-707B-4FF3-A7ED-DC5CC1D4D58A}" dt="2023-05-31T08:32:21.428" v="863" actId="478"/>
          <ac:spMkLst>
            <pc:docMk/>
            <pc:sldMk cId="1178852721" sldId="263"/>
            <ac:spMk id="33" creationId="{6F075705-5D8A-4746-BCE6-70165E242C82}"/>
          </ac:spMkLst>
        </pc:spChg>
        <pc:spChg chg="add del mod">
          <ac:chgData name="鎮遠 游" userId="c2a46d8ed9f5426a" providerId="LiveId" clId="{6DBC29BD-707B-4FF3-A7ED-DC5CC1D4D58A}" dt="2023-05-31T08:33:42.839" v="886" actId="478"/>
          <ac:spMkLst>
            <pc:docMk/>
            <pc:sldMk cId="1178852721" sldId="263"/>
            <ac:spMk id="34" creationId="{52AA1650-7922-4B13-836F-CDE45DA0BAC1}"/>
          </ac:spMkLst>
        </pc:spChg>
        <pc:grpChg chg="add del mod">
          <ac:chgData name="鎮遠 游" userId="c2a46d8ed9f5426a" providerId="LiveId" clId="{6DBC29BD-707B-4FF3-A7ED-DC5CC1D4D58A}" dt="2023-05-31T07:40:35.074" v="252" actId="21"/>
          <ac:grpSpMkLst>
            <pc:docMk/>
            <pc:sldMk cId="1178852721" sldId="263"/>
            <ac:grpSpMk id="5" creationId="{A87500DD-0D5E-413B-A699-8CF12C057C39}"/>
          </ac:grpSpMkLst>
        </pc:grpChg>
        <pc:grpChg chg="add mod">
          <ac:chgData name="鎮遠 游" userId="c2a46d8ed9f5426a" providerId="LiveId" clId="{6DBC29BD-707B-4FF3-A7ED-DC5CC1D4D58A}" dt="2023-05-31T07:42:00.800" v="287" actId="14100"/>
          <ac:grpSpMkLst>
            <pc:docMk/>
            <pc:sldMk cId="1178852721" sldId="263"/>
            <ac:grpSpMk id="9" creationId="{18BE5308-D9E2-4A72-A7D0-D6B6555C0F13}"/>
          </ac:grpSpMkLst>
        </pc:grpChg>
        <pc:grpChg chg="add mod">
          <ac:chgData name="鎮遠 游" userId="c2a46d8ed9f5426a" providerId="LiveId" clId="{6DBC29BD-707B-4FF3-A7ED-DC5CC1D4D58A}" dt="2023-05-31T07:44:28.579" v="423" actId="21"/>
          <ac:grpSpMkLst>
            <pc:docMk/>
            <pc:sldMk cId="1178852721" sldId="263"/>
            <ac:grpSpMk id="14" creationId="{ED56664F-28E2-4837-9A7B-49476565FA22}"/>
          </ac:grpSpMkLst>
        </pc:grpChg>
        <pc:picChg chg="add del mod">
          <ac:chgData name="鎮遠 游" userId="c2a46d8ed9f5426a" providerId="LiveId" clId="{6DBC29BD-707B-4FF3-A7ED-DC5CC1D4D58A}" dt="2023-05-31T07:44:28.579" v="423" actId="21"/>
          <ac:picMkLst>
            <pc:docMk/>
            <pc:sldMk cId="1178852721" sldId="263"/>
            <ac:picMk id="12" creationId="{F7837263-E1F7-4D52-A1BE-343C33840DB2}"/>
          </ac:picMkLst>
        </pc:picChg>
        <pc:picChg chg="add mod">
          <ac:chgData name="鎮遠 游" userId="c2a46d8ed9f5426a" providerId="LiveId" clId="{6DBC29BD-707B-4FF3-A7ED-DC5CC1D4D58A}" dt="2023-05-31T07:45:03.824" v="438" actId="1037"/>
          <ac:picMkLst>
            <pc:docMk/>
            <pc:sldMk cId="1178852721" sldId="263"/>
            <ac:picMk id="19" creationId="{BF99983E-63A5-42D6-9540-D0A48384CA97}"/>
          </ac:picMkLst>
        </pc:picChg>
        <pc:picChg chg="add del mod">
          <ac:chgData name="鎮遠 游" userId="c2a46d8ed9f5426a" providerId="LiveId" clId="{6DBC29BD-707B-4FF3-A7ED-DC5CC1D4D58A}" dt="2023-05-31T07:44:54.588" v="434" actId="478"/>
          <ac:picMkLst>
            <pc:docMk/>
            <pc:sldMk cId="1178852721" sldId="263"/>
            <ac:picMk id="20" creationId="{4FB4891D-B2C3-4CB2-98FF-3B91564F958F}"/>
          </ac:picMkLst>
        </pc:picChg>
        <pc:picChg chg="add mod">
          <ac:chgData name="鎮遠 游" userId="c2a46d8ed9f5426a" providerId="LiveId" clId="{6DBC29BD-707B-4FF3-A7ED-DC5CC1D4D58A}" dt="2023-05-31T07:45:59.607" v="465" actId="1036"/>
          <ac:picMkLst>
            <pc:docMk/>
            <pc:sldMk cId="1178852721" sldId="263"/>
            <ac:picMk id="21" creationId="{E6F1D7B3-F234-4586-8782-1EC615BA2645}"/>
          </ac:picMkLst>
        </pc:picChg>
        <pc:picChg chg="add del mod">
          <ac:chgData name="鎮遠 游" userId="c2a46d8ed9f5426a" providerId="LiveId" clId="{6DBC29BD-707B-4FF3-A7ED-DC5CC1D4D58A}" dt="2023-05-31T07:45:44.540" v="455" actId="478"/>
          <ac:picMkLst>
            <pc:docMk/>
            <pc:sldMk cId="1178852721" sldId="263"/>
            <ac:picMk id="22" creationId="{39991A36-5D21-4E8F-BAA6-761D4658AC30}"/>
          </ac:picMkLst>
        </pc:picChg>
        <pc:picChg chg="add del mod">
          <ac:chgData name="鎮遠 游" userId="c2a46d8ed9f5426a" providerId="LiveId" clId="{6DBC29BD-707B-4FF3-A7ED-DC5CC1D4D58A}" dt="2023-05-31T07:45:44.540" v="455" actId="478"/>
          <ac:picMkLst>
            <pc:docMk/>
            <pc:sldMk cId="1178852721" sldId="263"/>
            <ac:picMk id="23" creationId="{E58BE21B-4B26-41E8-830D-0E42724EEE21}"/>
          </ac:picMkLst>
        </pc:picChg>
        <pc:picChg chg="add mod">
          <ac:chgData name="鎮遠 游" userId="c2a46d8ed9f5426a" providerId="LiveId" clId="{6DBC29BD-707B-4FF3-A7ED-DC5CC1D4D58A}" dt="2023-05-31T07:46:04.583" v="467" actId="1076"/>
          <ac:picMkLst>
            <pc:docMk/>
            <pc:sldMk cId="1178852721" sldId="263"/>
            <ac:picMk id="24" creationId="{9B81CD66-969F-4B04-AC0F-188221B2C451}"/>
          </ac:picMkLst>
        </pc:picChg>
        <pc:picChg chg="add mod">
          <ac:chgData name="鎮遠 游" userId="c2a46d8ed9f5426a" providerId="LiveId" clId="{6DBC29BD-707B-4FF3-A7ED-DC5CC1D4D58A}" dt="2023-05-31T07:46:08.222" v="469" actId="1076"/>
          <ac:picMkLst>
            <pc:docMk/>
            <pc:sldMk cId="1178852721" sldId="263"/>
            <ac:picMk id="25" creationId="{37040050-276B-4E0A-9598-931350BDD7C1}"/>
          </ac:picMkLst>
        </pc:picChg>
        <pc:picChg chg="add del mod">
          <ac:chgData name="鎮遠 游" userId="c2a46d8ed9f5426a" providerId="LiveId" clId="{6DBC29BD-707B-4FF3-A7ED-DC5CC1D4D58A}" dt="2023-05-31T08:33:21.396" v="880" actId="478"/>
          <ac:picMkLst>
            <pc:docMk/>
            <pc:sldMk cId="1178852721" sldId="263"/>
            <ac:picMk id="36" creationId="{A05F3143-9177-465F-9713-4D5449F10E42}"/>
          </ac:picMkLst>
        </pc:picChg>
        <pc:picChg chg="add del mod">
          <ac:chgData name="鎮遠 游" userId="c2a46d8ed9f5426a" providerId="LiveId" clId="{6DBC29BD-707B-4FF3-A7ED-DC5CC1D4D58A}" dt="2023-05-31T09:29:11.859" v="970"/>
          <ac:picMkLst>
            <pc:docMk/>
            <pc:sldMk cId="1178852721" sldId="263"/>
            <ac:picMk id="37" creationId="{9152B470-6840-498F-86A6-9E4AA87C219B}"/>
          </ac:picMkLst>
        </pc:picChg>
        <pc:picChg chg="add del mod">
          <ac:chgData name="鎮遠 游" userId="c2a46d8ed9f5426a" providerId="LiveId" clId="{6DBC29BD-707B-4FF3-A7ED-DC5CC1D4D58A}" dt="2023-05-31T09:34:26.720" v="999"/>
          <ac:picMkLst>
            <pc:docMk/>
            <pc:sldMk cId="1178852721" sldId="263"/>
            <ac:picMk id="38" creationId="{1C671D61-949A-4969-976C-6B21811727FB}"/>
          </ac:picMkLst>
        </pc:picChg>
        <pc:picChg chg="add del mod">
          <ac:chgData name="鎮遠 游" userId="c2a46d8ed9f5426a" providerId="LiveId" clId="{6DBC29BD-707B-4FF3-A7ED-DC5CC1D4D58A}" dt="2023-05-31T09:34:36.174" v="1001"/>
          <ac:picMkLst>
            <pc:docMk/>
            <pc:sldMk cId="1178852721" sldId="263"/>
            <ac:picMk id="39" creationId="{F87EF2FF-CE73-471A-9D77-D59BD3B51E7D}"/>
          </ac:picMkLst>
        </pc:picChg>
        <pc:picChg chg="add del mod">
          <ac:chgData name="鎮遠 游" userId="c2a46d8ed9f5426a" providerId="LiveId" clId="{6DBC29BD-707B-4FF3-A7ED-DC5CC1D4D58A}" dt="2023-05-31T09:35:37.132" v="1003"/>
          <ac:picMkLst>
            <pc:docMk/>
            <pc:sldMk cId="1178852721" sldId="263"/>
            <ac:picMk id="40" creationId="{5C1A5156-C32B-44E8-83FD-A3F88BA2FED1}"/>
          </ac:picMkLst>
        </pc:picChg>
        <pc:picChg chg="add del mod">
          <ac:chgData name="鎮遠 游" userId="c2a46d8ed9f5426a" providerId="LiveId" clId="{6DBC29BD-707B-4FF3-A7ED-DC5CC1D4D58A}" dt="2023-05-31T09:35:52.792" v="1005"/>
          <ac:picMkLst>
            <pc:docMk/>
            <pc:sldMk cId="1178852721" sldId="263"/>
            <ac:picMk id="41" creationId="{28C90725-9DF7-4FEA-AE3A-D200D398D634}"/>
          </ac:picMkLst>
        </pc:picChg>
        <pc:picChg chg="add del mod">
          <ac:chgData name="鎮遠 游" userId="c2a46d8ed9f5426a" providerId="LiveId" clId="{6DBC29BD-707B-4FF3-A7ED-DC5CC1D4D58A}" dt="2023-05-31T09:36:02.199" v="1007"/>
          <ac:picMkLst>
            <pc:docMk/>
            <pc:sldMk cId="1178852721" sldId="263"/>
            <ac:picMk id="42" creationId="{89615378-BD5F-4C49-8365-FC0930B2789B}"/>
          </ac:picMkLst>
        </pc:picChg>
        <pc:picChg chg="add del mod">
          <ac:chgData name="鎮遠 游" userId="c2a46d8ed9f5426a" providerId="LiveId" clId="{6DBC29BD-707B-4FF3-A7ED-DC5CC1D4D58A}" dt="2023-05-31T09:46:15.384" v="1063"/>
          <ac:picMkLst>
            <pc:docMk/>
            <pc:sldMk cId="1178852721" sldId="263"/>
            <ac:picMk id="43" creationId="{3346002E-BF8D-4BDF-9B95-B3DC25F6A9FF}"/>
          </ac:picMkLst>
        </pc:picChg>
        <pc:picChg chg="mod">
          <ac:chgData name="鎮遠 游" userId="c2a46d8ed9f5426a" providerId="LiveId" clId="{6DBC29BD-707B-4FF3-A7ED-DC5CC1D4D58A}" dt="2023-05-31T07:44:39.641" v="429" actId="1076"/>
          <ac:picMkLst>
            <pc:docMk/>
            <pc:sldMk cId="1178852721" sldId="263"/>
            <ac:picMk id="2050" creationId="{50424959-30A8-4A04-9C9B-0A2A3699AD90}"/>
          </ac:picMkLst>
        </pc:picChg>
      </pc:sldChg>
      <pc:sldChg chg="addSp delSp modSp add mod modTransition modAnim">
        <pc:chgData name="鎮遠 游" userId="c2a46d8ed9f5426a" providerId="LiveId" clId="{6DBC29BD-707B-4FF3-A7ED-DC5CC1D4D58A}" dt="2023-05-31T09:46:15.384" v="1063"/>
        <pc:sldMkLst>
          <pc:docMk/>
          <pc:sldMk cId="3694166812" sldId="264"/>
        </pc:sldMkLst>
        <pc:spChg chg="mod">
          <ac:chgData name="鎮遠 游" userId="c2a46d8ed9f5426a" providerId="LiveId" clId="{6DBC29BD-707B-4FF3-A7ED-DC5CC1D4D58A}" dt="2023-05-31T07:47:40.583" v="494" actId="1076"/>
          <ac:spMkLst>
            <pc:docMk/>
            <pc:sldMk cId="3694166812" sldId="264"/>
            <ac:spMk id="4" creationId="{0F9A5F2D-D958-4D29-8115-8908132A64AD}"/>
          </ac:spMkLst>
        </pc:spChg>
        <pc:spChg chg="ord">
          <ac:chgData name="鎮遠 游" userId="c2a46d8ed9f5426a" providerId="LiveId" clId="{6DBC29BD-707B-4FF3-A7ED-DC5CC1D4D58A}" dt="2023-05-31T07:48:07.048" v="501" actId="171"/>
          <ac:spMkLst>
            <pc:docMk/>
            <pc:sldMk cId="3694166812" sldId="264"/>
            <ac:spMk id="18" creationId="{A9A3A1BB-2147-449B-820D-7F2AB59B9D61}"/>
          </ac:spMkLst>
        </pc:spChg>
        <pc:spChg chg="mod">
          <ac:chgData name="鎮遠 游" userId="c2a46d8ed9f5426a" providerId="LiveId" clId="{6DBC29BD-707B-4FF3-A7ED-DC5CC1D4D58A}" dt="2023-05-31T07:47:36.391" v="493" actId="14100"/>
          <ac:spMkLst>
            <pc:docMk/>
            <pc:sldMk cId="3694166812" sldId="264"/>
            <ac:spMk id="28" creationId="{28E32645-6784-40CA-84D1-970EE337ECDB}"/>
          </ac:spMkLst>
        </pc:spChg>
        <pc:spChg chg="add mod">
          <ac:chgData name="鎮遠 游" userId="c2a46d8ed9f5426a" providerId="LiveId" clId="{6DBC29BD-707B-4FF3-A7ED-DC5CC1D4D58A}" dt="2023-05-31T08:03:17.503" v="822"/>
          <ac:spMkLst>
            <pc:docMk/>
            <pc:sldMk cId="3694166812" sldId="264"/>
            <ac:spMk id="35" creationId="{A0278879-78D1-450B-A8B0-A37E6254D16F}"/>
          </ac:spMkLst>
        </pc:spChg>
        <pc:spChg chg="add mod">
          <ac:chgData name="鎮遠 游" userId="c2a46d8ed9f5426a" providerId="LiveId" clId="{6DBC29BD-707B-4FF3-A7ED-DC5CC1D4D58A}" dt="2023-05-31T08:03:40.568" v="838"/>
          <ac:spMkLst>
            <pc:docMk/>
            <pc:sldMk cId="3694166812" sldId="264"/>
            <ac:spMk id="36" creationId="{E6500CE2-107F-48B0-BFBE-A80B755DC77B}"/>
          </ac:spMkLst>
        </pc:spChg>
        <pc:picChg chg="add del mod">
          <ac:chgData name="鎮遠 游" userId="c2a46d8ed9f5426a" providerId="LiveId" clId="{6DBC29BD-707B-4FF3-A7ED-DC5CC1D4D58A}" dt="2023-05-31T09:37:27.495" v="1012"/>
          <ac:picMkLst>
            <pc:docMk/>
            <pc:sldMk cId="3694166812" sldId="264"/>
            <ac:picMk id="3" creationId="{9494FF85-47B1-4827-8397-B5B7FBC4D95E}"/>
          </ac:picMkLst>
        </pc:picChg>
        <pc:picChg chg="add del mod">
          <ac:chgData name="鎮遠 游" userId="c2a46d8ed9f5426a" providerId="LiveId" clId="{6DBC29BD-707B-4FF3-A7ED-DC5CC1D4D58A}" dt="2023-05-31T09:37:39.144" v="1014"/>
          <ac:picMkLst>
            <pc:docMk/>
            <pc:sldMk cId="3694166812" sldId="264"/>
            <ac:picMk id="5" creationId="{28E656E3-A86F-4A7E-939B-BBC4A1B5BB3B}"/>
          </ac:picMkLst>
        </pc:picChg>
        <pc:picChg chg="add del mod">
          <ac:chgData name="鎮遠 游" userId="c2a46d8ed9f5426a" providerId="LiveId" clId="{6DBC29BD-707B-4FF3-A7ED-DC5CC1D4D58A}" dt="2023-05-31T09:37:48.634" v="1016"/>
          <ac:picMkLst>
            <pc:docMk/>
            <pc:sldMk cId="3694166812" sldId="264"/>
            <ac:picMk id="6" creationId="{7DF386ED-ACD6-49C7-991C-A5437EEB0060}"/>
          </ac:picMkLst>
        </pc:picChg>
        <pc:picChg chg="add del mod">
          <ac:chgData name="鎮遠 游" userId="c2a46d8ed9f5426a" providerId="LiveId" clId="{6DBC29BD-707B-4FF3-A7ED-DC5CC1D4D58A}" dt="2023-05-31T09:46:15.384" v="1063"/>
          <ac:picMkLst>
            <pc:docMk/>
            <pc:sldMk cId="3694166812" sldId="264"/>
            <ac:picMk id="7" creationId="{BD3F3BBD-DFE7-4D4F-B344-7238E3929D5A}"/>
          </ac:picMkLst>
        </pc:picChg>
        <pc:picChg chg="add del mod">
          <ac:chgData name="鎮遠 游" userId="c2a46d8ed9f5426a" providerId="LiveId" clId="{6DBC29BD-707B-4FF3-A7ED-DC5CC1D4D58A}" dt="2023-05-31T07:48:06.686" v="500"/>
          <ac:picMkLst>
            <pc:docMk/>
            <pc:sldMk cId="3694166812" sldId="264"/>
            <ac:picMk id="22" creationId="{676EBA56-8AAA-46AC-963F-8FA2F2EFCC53}"/>
          </ac:picMkLst>
        </pc:picChg>
        <pc:picChg chg="add del mod">
          <ac:chgData name="鎮遠 游" userId="c2a46d8ed9f5426a" providerId="LiveId" clId="{6DBC29BD-707B-4FF3-A7ED-DC5CC1D4D58A}" dt="2023-05-31T07:48:06.686" v="500"/>
          <ac:picMkLst>
            <pc:docMk/>
            <pc:sldMk cId="3694166812" sldId="264"/>
            <ac:picMk id="23" creationId="{77E26470-903E-48FF-969A-BAD899E406BF}"/>
          </ac:picMkLst>
        </pc:picChg>
        <pc:picChg chg="add del mod">
          <ac:chgData name="鎮遠 游" userId="c2a46d8ed9f5426a" providerId="LiveId" clId="{6DBC29BD-707B-4FF3-A7ED-DC5CC1D4D58A}" dt="2023-05-31T07:48:06.686" v="500"/>
          <ac:picMkLst>
            <pc:docMk/>
            <pc:sldMk cId="3694166812" sldId="264"/>
            <ac:picMk id="29" creationId="{398489AE-0A80-4DD6-8CBA-30BE8E51A9C3}"/>
          </ac:picMkLst>
        </pc:picChg>
        <pc:picChg chg="add mod">
          <ac:chgData name="鎮遠 游" userId="c2a46d8ed9f5426a" providerId="LiveId" clId="{6DBC29BD-707B-4FF3-A7ED-DC5CC1D4D58A}" dt="2023-05-31T07:48:29.009" v="504" actId="732"/>
          <ac:picMkLst>
            <pc:docMk/>
            <pc:sldMk cId="3694166812" sldId="264"/>
            <ac:picMk id="30" creationId="{5228203E-DC6E-48F4-8E94-D7BED2FC981F}"/>
          </ac:picMkLst>
        </pc:picChg>
        <pc:picChg chg="add mod">
          <ac:chgData name="鎮遠 游" userId="c2a46d8ed9f5426a" providerId="LiveId" clId="{6DBC29BD-707B-4FF3-A7ED-DC5CC1D4D58A}" dt="2023-05-31T08:04:00.169" v="842" actId="1035"/>
          <ac:picMkLst>
            <pc:docMk/>
            <pc:sldMk cId="3694166812" sldId="264"/>
            <ac:picMk id="31" creationId="{A37B23D8-3C73-4F9D-A6AF-9457FEC556F8}"/>
          </ac:picMkLst>
        </pc:picChg>
        <pc:picChg chg="add mod">
          <ac:chgData name="鎮遠 游" userId="c2a46d8ed9f5426a" providerId="LiveId" clId="{6DBC29BD-707B-4FF3-A7ED-DC5CC1D4D58A}" dt="2023-05-31T07:48:39.271" v="508" actId="1076"/>
          <ac:picMkLst>
            <pc:docMk/>
            <pc:sldMk cId="3694166812" sldId="264"/>
            <ac:picMk id="32" creationId="{B2B870FF-6A05-4B96-BAA5-6E995AC1FDB6}"/>
          </ac:picMkLst>
        </pc:picChg>
        <pc:picChg chg="add mod">
          <ac:chgData name="鎮遠 游" userId="c2a46d8ed9f5426a" providerId="LiveId" clId="{6DBC29BD-707B-4FF3-A7ED-DC5CC1D4D58A}" dt="2023-05-31T07:48:44.879" v="510" actId="1076"/>
          <ac:picMkLst>
            <pc:docMk/>
            <pc:sldMk cId="3694166812" sldId="264"/>
            <ac:picMk id="33" creationId="{8E472F6A-6628-4256-9BCA-71E7F9C8FE28}"/>
          </ac:picMkLst>
        </pc:picChg>
        <pc:picChg chg="add mod">
          <ac:chgData name="鎮遠 游" userId="c2a46d8ed9f5426a" providerId="LiveId" clId="{6DBC29BD-707B-4FF3-A7ED-DC5CC1D4D58A}" dt="2023-05-31T07:48:50.543" v="512" actId="1076"/>
          <ac:picMkLst>
            <pc:docMk/>
            <pc:sldMk cId="3694166812" sldId="264"/>
            <ac:picMk id="34" creationId="{24C50499-2965-4F66-AD61-834B2B3FF1AD}"/>
          </ac:picMkLst>
        </pc:picChg>
      </pc:sldChg>
      <pc:sldChg chg="addSp delSp modSp add mod modTransition modAnim">
        <pc:chgData name="鎮遠 游" userId="c2a46d8ed9f5426a" providerId="LiveId" clId="{6DBC29BD-707B-4FF3-A7ED-DC5CC1D4D58A}" dt="2023-05-31T09:46:15.384" v="1063"/>
        <pc:sldMkLst>
          <pc:docMk/>
          <pc:sldMk cId="350203029" sldId="265"/>
        </pc:sldMkLst>
        <pc:spChg chg="mod ord">
          <ac:chgData name="鎮遠 游" userId="c2a46d8ed9f5426a" providerId="LiveId" clId="{6DBC29BD-707B-4FF3-A7ED-DC5CC1D4D58A}" dt="2023-05-31T07:50:44.233" v="549" actId="166"/>
          <ac:spMkLst>
            <pc:docMk/>
            <pc:sldMk cId="350203029" sldId="265"/>
            <ac:spMk id="4" creationId="{0F9A5F2D-D958-4D29-8115-8908132A64AD}"/>
          </ac:spMkLst>
        </pc:spChg>
        <pc:spChg chg="mod">
          <ac:chgData name="鎮遠 游" userId="c2a46d8ed9f5426a" providerId="LiveId" clId="{6DBC29BD-707B-4FF3-A7ED-DC5CC1D4D58A}" dt="2023-05-31T07:51:21.130" v="578" actId="1038"/>
          <ac:spMkLst>
            <pc:docMk/>
            <pc:sldMk cId="350203029" sldId="265"/>
            <ac:spMk id="8" creationId="{CFFCD8E9-1BC0-447C-8F70-3B004279F47C}"/>
          </ac:spMkLst>
        </pc:spChg>
        <pc:spChg chg="mod">
          <ac:chgData name="鎮遠 游" userId="c2a46d8ed9f5426a" providerId="LiveId" clId="{6DBC29BD-707B-4FF3-A7ED-DC5CC1D4D58A}" dt="2023-05-31T07:51:21.130" v="578" actId="1038"/>
          <ac:spMkLst>
            <pc:docMk/>
            <pc:sldMk cId="350203029" sldId="265"/>
            <ac:spMk id="13" creationId="{0721B3F2-2F71-40E0-BC5A-F8F9365D4D15}"/>
          </ac:spMkLst>
        </pc:spChg>
        <pc:spChg chg="mod">
          <ac:chgData name="鎮遠 游" userId="c2a46d8ed9f5426a" providerId="LiveId" clId="{6DBC29BD-707B-4FF3-A7ED-DC5CC1D4D58A}" dt="2023-05-31T07:50:48.887" v="550" actId="14100"/>
          <ac:spMkLst>
            <pc:docMk/>
            <pc:sldMk cId="350203029" sldId="265"/>
            <ac:spMk id="16" creationId="{23E85249-B955-42DF-93CF-8DF67CB05DC8}"/>
          </ac:spMkLst>
        </pc:spChg>
        <pc:spChg chg="mod">
          <ac:chgData name="鎮遠 游" userId="c2a46d8ed9f5426a" providerId="LiveId" clId="{6DBC29BD-707B-4FF3-A7ED-DC5CC1D4D58A}" dt="2023-05-31T07:51:38.351" v="603" actId="14100"/>
          <ac:spMkLst>
            <pc:docMk/>
            <pc:sldMk cId="350203029" sldId="265"/>
            <ac:spMk id="18" creationId="{A9A3A1BB-2147-449B-820D-7F2AB59B9D61}"/>
          </ac:spMkLst>
        </pc:spChg>
        <pc:spChg chg="mod">
          <ac:chgData name="鎮遠 游" userId="c2a46d8ed9f5426a" providerId="LiveId" clId="{6DBC29BD-707B-4FF3-A7ED-DC5CC1D4D58A}" dt="2023-05-31T07:49:35.631" v="520" actId="14100"/>
          <ac:spMkLst>
            <pc:docMk/>
            <pc:sldMk cId="350203029" sldId="265"/>
            <ac:spMk id="28" creationId="{28E32645-6784-40CA-84D1-970EE337ECDB}"/>
          </ac:spMkLst>
        </pc:spChg>
        <pc:spChg chg="add mod">
          <ac:chgData name="鎮遠 游" userId="c2a46d8ed9f5426a" providerId="LiveId" clId="{6DBC29BD-707B-4FF3-A7ED-DC5CC1D4D58A}" dt="2023-05-31T07:49:50.607" v="526" actId="14100"/>
          <ac:spMkLst>
            <pc:docMk/>
            <pc:sldMk cId="350203029" sldId="265"/>
            <ac:spMk id="29" creationId="{C24E832F-D1F3-4C6B-9459-A96DFFB0B798}"/>
          </ac:spMkLst>
        </pc:spChg>
        <pc:spChg chg="add mod">
          <ac:chgData name="鎮遠 游" userId="c2a46d8ed9f5426a" providerId="LiveId" clId="{6DBC29BD-707B-4FF3-A7ED-DC5CC1D4D58A}" dt="2023-05-31T08:03:18.391" v="823"/>
          <ac:spMkLst>
            <pc:docMk/>
            <pc:sldMk cId="350203029" sldId="265"/>
            <ac:spMk id="37" creationId="{99F5E454-E0BB-4213-B4AC-275BA5938AAB}"/>
          </ac:spMkLst>
        </pc:spChg>
        <pc:spChg chg="add mod">
          <ac:chgData name="鎮遠 游" userId="c2a46d8ed9f5426a" providerId="LiveId" clId="{6DBC29BD-707B-4FF3-A7ED-DC5CC1D4D58A}" dt="2023-05-31T08:03:41.669" v="839"/>
          <ac:spMkLst>
            <pc:docMk/>
            <pc:sldMk cId="350203029" sldId="265"/>
            <ac:spMk id="38" creationId="{B91FF89B-A0A8-46DC-A9AE-41ECE07A7898}"/>
          </ac:spMkLst>
        </pc:spChg>
        <pc:grpChg chg="mod">
          <ac:chgData name="鎮遠 游" userId="c2a46d8ed9f5426a" providerId="LiveId" clId="{6DBC29BD-707B-4FF3-A7ED-DC5CC1D4D58A}" dt="2023-05-31T07:50:35.214" v="546" actId="1035"/>
          <ac:grpSpMkLst>
            <pc:docMk/>
            <pc:sldMk cId="350203029" sldId="265"/>
            <ac:grpSpMk id="9" creationId="{18BE5308-D9E2-4A72-A7D0-D6B6555C0F13}"/>
          </ac:grpSpMkLst>
        </pc:grpChg>
        <pc:grpChg chg="mod">
          <ac:chgData name="鎮遠 游" userId="c2a46d8ed9f5426a" providerId="LiveId" clId="{6DBC29BD-707B-4FF3-A7ED-DC5CC1D4D58A}" dt="2023-05-31T07:51:21.130" v="578" actId="1038"/>
          <ac:grpSpMkLst>
            <pc:docMk/>
            <pc:sldMk cId="350203029" sldId="265"/>
            <ac:grpSpMk id="14" creationId="{ED56664F-28E2-4837-9A7B-49476565FA22}"/>
          </ac:grpSpMkLst>
        </pc:grpChg>
        <pc:picChg chg="add del mod">
          <ac:chgData name="鎮遠 游" userId="c2a46d8ed9f5426a" providerId="LiveId" clId="{6DBC29BD-707B-4FF3-A7ED-DC5CC1D4D58A}" dt="2023-05-31T09:36:54.817" v="1011"/>
          <ac:picMkLst>
            <pc:docMk/>
            <pc:sldMk cId="350203029" sldId="265"/>
            <ac:picMk id="3" creationId="{FE55768F-CB75-4425-A429-BF2182FFAD53}"/>
          </ac:picMkLst>
        </pc:picChg>
        <pc:picChg chg="add del mod">
          <ac:chgData name="鎮遠 游" userId="c2a46d8ed9f5426a" providerId="LiveId" clId="{6DBC29BD-707B-4FF3-A7ED-DC5CC1D4D58A}" dt="2023-05-31T09:38:02.088" v="1018"/>
          <ac:picMkLst>
            <pc:docMk/>
            <pc:sldMk cId="350203029" sldId="265"/>
            <ac:picMk id="5" creationId="{6EC330F8-D903-4183-B943-966BFBC63757}"/>
          </ac:picMkLst>
        </pc:picChg>
        <pc:picChg chg="add del mod">
          <ac:chgData name="鎮遠 游" userId="c2a46d8ed9f5426a" providerId="LiveId" clId="{6DBC29BD-707B-4FF3-A7ED-DC5CC1D4D58A}" dt="2023-05-31T09:38:10.719" v="1020"/>
          <ac:picMkLst>
            <pc:docMk/>
            <pc:sldMk cId="350203029" sldId="265"/>
            <ac:picMk id="6" creationId="{BD6AE106-F3D2-466B-969C-EE252F7EFAC4}"/>
          </ac:picMkLst>
        </pc:picChg>
        <pc:picChg chg="add del mod">
          <ac:chgData name="鎮遠 游" userId="c2a46d8ed9f5426a" providerId="LiveId" clId="{6DBC29BD-707B-4FF3-A7ED-DC5CC1D4D58A}" dt="2023-05-31T09:46:15.384" v="1063"/>
          <ac:picMkLst>
            <pc:docMk/>
            <pc:sldMk cId="350203029" sldId="265"/>
            <ac:picMk id="7" creationId="{D0C953A7-E78A-4B4C-A2DC-8CEA8432729D}"/>
          </ac:picMkLst>
        </pc:picChg>
        <pc:picChg chg="mod">
          <ac:chgData name="鎮遠 游" userId="c2a46d8ed9f5426a" providerId="LiveId" clId="{6DBC29BD-707B-4FF3-A7ED-DC5CC1D4D58A}" dt="2023-05-31T07:51:21.130" v="578" actId="1038"/>
          <ac:picMkLst>
            <pc:docMk/>
            <pc:sldMk cId="350203029" sldId="265"/>
            <ac:picMk id="12" creationId="{F7837263-E1F7-4D52-A1BE-343C33840DB2}"/>
          </ac:picMkLst>
        </pc:picChg>
        <pc:picChg chg="mod">
          <ac:chgData name="鎮遠 游" userId="c2a46d8ed9f5426a" providerId="LiveId" clId="{6DBC29BD-707B-4FF3-A7ED-DC5CC1D4D58A}" dt="2023-05-31T07:51:49.470" v="605" actId="1037"/>
          <ac:picMkLst>
            <pc:docMk/>
            <pc:sldMk cId="350203029" sldId="265"/>
            <ac:picMk id="19" creationId="{BF99983E-63A5-42D6-9540-D0A48384CA97}"/>
          </ac:picMkLst>
        </pc:picChg>
        <pc:picChg chg="mod">
          <ac:chgData name="鎮遠 游" userId="c2a46d8ed9f5426a" providerId="LiveId" clId="{6DBC29BD-707B-4FF3-A7ED-DC5CC1D4D58A}" dt="2023-05-31T07:51:49.470" v="605" actId="1037"/>
          <ac:picMkLst>
            <pc:docMk/>
            <pc:sldMk cId="350203029" sldId="265"/>
            <ac:picMk id="21" creationId="{E6F1D7B3-F234-4586-8782-1EC615BA2645}"/>
          </ac:picMkLst>
        </pc:picChg>
        <pc:picChg chg="mod">
          <ac:chgData name="鎮遠 游" userId="c2a46d8ed9f5426a" providerId="LiveId" clId="{6DBC29BD-707B-4FF3-A7ED-DC5CC1D4D58A}" dt="2023-05-31T07:51:49.470" v="605" actId="1037"/>
          <ac:picMkLst>
            <pc:docMk/>
            <pc:sldMk cId="350203029" sldId="265"/>
            <ac:picMk id="24" creationId="{9B81CD66-969F-4B04-AC0F-188221B2C451}"/>
          </ac:picMkLst>
        </pc:picChg>
        <pc:picChg chg="mod">
          <ac:chgData name="鎮遠 游" userId="c2a46d8ed9f5426a" providerId="LiveId" clId="{6DBC29BD-707B-4FF3-A7ED-DC5CC1D4D58A}" dt="2023-05-31T07:51:49.470" v="605" actId="1037"/>
          <ac:picMkLst>
            <pc:docMk/>
            <pc:sldMk cId="350203029" sldId="265"/>
            <ac:picMk id="25" creationId="{37040050-276B-4E0A-9598-931350BDD7C1}"/>
          </ac:picMkLst>
        </pc:picChg>
        <pc:picChg chg="mod">
          <ac:chgData name="鎮遠 游" userId="c2a46d8ed9f5426a" providerId="LiveId" clId="{6DBC29BD-707B-4FF3-A7ED-DC5CC1D4D58A}" dt="2023-05-31T07:50:08.246" v="529" actId="1036"/>
          <ac:picMkLst>
            <pc:docMk/>
            <pc:sldMk cId="350203029" sldId="265"/>
            <ac:picMk id="30" creationId="{5228203E-DC6E-48F4-8E94-D7BED2FC981F}"/>
          </ac:picMkLst>
        </pc:picChg>
        <pc:picChg chg="del mod">
          <ac:chgData name="鎮遠 游" userId="c2a46d8ed9f5426a" providerId="LiveId" clId="{6DBC29BD-707B-4FF3-A7ED-DC5CC1D4D58A}" dt="2023-05-31T07:50:10.981" v="530" actId="478"/>
          <ac:picMkLst>
            <pc:docMk/>
            <pc:sldMk cId="350203029" sldId="265"/>
            <ac:picMk id="31" creationId="{A37B23D8-3C73-4F9D-A6AF-9457FEC556F8}"/>
          </ac:picMkLst>
        </pc:picChg>
        <pc:picChg chg="mod">
          <ac:chgData name="鎮遠 游" userId="c2a46d8ed9f5426a" providerId="LiveId" clId="{6DBC29BD-707B-4FF3-A7ED-DC5CC1D4D58A}" dt="2023-05-31T07:50:30.694" v="540" actId="1076"/>
          <ac:picMkLst>
            <pc:docMk/>
            <pc:sldMk cId="350203029" sldId="265"/>
            <ac:picMk id="32" creationId="{B2B870FF-6A05-4B96-BAA5-6E995AC1FDB6}"/>
          </ac:picMkLst>
        </pc:picChg>
        <pc:picChg chg="del">
          <ac:chgData name="鎮遠 游" userId="c2a46d8ed9f5426a" providerId="LiveId" clId="{6DBC29BD-707B-4FF3-A7ED-DC5CC1D4D58A}" dt="2023-05-31T07:50:38.623" v="547" actId="478"/>
          <ac:picMkLst>
            <pc:docMk/>
            <pc:sldMk cId="350203029" sldId="265"/>
            <ac:picMk id="33" creationId="{8E472F6A-6628-4256-9BCA-71E7F9C8FE28}"/>
          </ac:picMkLst>
        </pc:picChg>
        <pc:picChg chg="mod">
          <ac:chgData name="鎮遠 游" userId="c2a46d8ed9f5426a" providerId="LiveId" clId="{6DBC29BD-707B-4FF3-A7ED-DC5CC1D4D58A}" dt="2023-05-31T07:50:33.581" v="545" actId="1036"/>
          <ac:picMkLst>
            <pc:docMk/>
            <pc:sldMk cId="350203029" sldId="265"/>
            <ac:picMk id="34" creationId="{24C50499-2965-4F66-AD61-834B2B3FF1AD}"/>
          </ac:picMkLst>
        </pc:picChg>
        <pc:picChg chg="add del mod">
          <ac:chgData name="鎮遠 游" userId="c2a46d8ed9f5426a" providerId="LiveId" clId="{6DBC29BD-707B-4FF3-A7ED-DC5CC1D4D58A}" dt="2023-05-31T07:50:27.875" v="539" actId="478"/>
          <ac:picMkLst>
            <pc:docMk/>
            <pc:sldMk cId="350203029" sldId="265"/>
            <ac:picMk id="35" creationId="{27291763-EDEA-42E6-B20D-282E8E4E28E4}"/>
          </ac:picMkLst>
        </pc:picChg>
        <pc:picChg chg="add mod">
          <ac:chgData name="鎮遠 游" userId="c2a46d8ed9f5426a" providerId="LiveId" clId="{6DBC29BD-707B-4FF3-A7ED-DC5CC1D4D58A}" dt="2023-05-31T07:50:26.399" v="538" actId="1037"/>
          <ac:picMkLst>
            <pc:docMk/>
            <pc:sldMk cId="350203029" sldId="265"/>
            <ac:picMk id="36" creationId="{BE29F575-CC65-40AB-A3AD-34A150C178F9}"/>
          </ac:picMkLst>
        </pc:picChg>
      </pc:sldChg>
      <pc:sldChg chg="addSp delSp modSp add mod modTransition delAnim modAnim">
        <pc:chgData name="鎮遠 游" userId="c2a46d8ed9f5426a" providerId="LiveId" clId="{6DBC29BD-707B-4FF3-A7ED-DC5CC1D4D58A}" dt="2023-05-31T09:50:39.281" v="1075" actId="1035"/>
        <pc:sldMkLst>
          <pc:docMk/>
          <pc:sldMk cId="932704632" sldId="266"/>
        </pc:sldMkLst>
        <pc:spChg chg="mod">
          <ac:chgData name="鎮遠 游" userId="c2a46d8ed9f5426a" providerId="LiveId" clId="{6DBC29BD-707B-4FF3-A7ED-DC5CC1D4D58A}" dt="2023-05-31T07:52:14.343" v="608" actId="1076"/>
          <ac:spMkLst>
            <pc:docMk/>
            <pc:sldMk cId="932704632" sldId="266"/>
            <ac:spMk id="4" creationId="{0F9A5F2D-D958-4D29-8115-8908132A64AD}"/>
          </ac:spMkLst>
        </pc:spChg>
        <pc:spChg chg="mod">
          <ac:chgData name="鎮遠 游" userId="c2a46d8ed9f5426a" providerId="LiveId" clId="{6DBC29BD-707B-4FF3-A7ED-DC5CC1D4D58A}" dt="2023-05-31T07:52:21.579" v="625" actId="1037"/>
          <ac:spMkLst>
            <pc:docMk/>
            <pc:sldMk cId="932704632" sldId="266"/>
            <ac:spMk id="8" creationId="{CFFCD8E9-1BC0-447C-8F70-3B004279F47C}"/>
          </ac:spMkLst>
        </pc:spChg>
        <pc:spChg chg="mod">
          <ac:chgData name="鎮遠 游" userId="c2a46d8ed9f5426a" providerId="LiveId" clId="{6DBC29BD-707B-4FF3-A7ED-DC5CC1D4D58A}" dt="2023-05-31T07:52:21.579" v="625" actId="1037"/>
          <ac:spMkLst>
            <pc:docMk/>
            <pc:sldMk cId="932704632" sldId="266"/>
            <ac:spMk id="13" creationId="{0721B3F2-2F71-40E0-BC5A-F8F9365D4D15}"/>
          </ac:spMkLst>
        </pc:spChg>
        <pc:spChg chg="mod">
          <ac:chgData name="鎮遠 游" userId="c2a46d8ed9f5426a" providerId="LiveId" clId="{6DBC29BD-707B-4FF3-A7ED-DC5CC1D4D58A}" dt="2023-05-31T07:54:45.763" v="707" actId="1035"/>
          <ac:spMkLst>
            <pc:docMk/>
            <pc:sldMk cId="932704632" sldId="266"/>
            <ac:spMk id="16" creationId="{23E85249-B955-42DF-93CF-8DF67CB05DC8}"/>
          </ac:spMkLst>
        </pc:spChg>
        <pc:spChg chg="mod">
          <ac:chgData name="鎮遠 游" userId="c2a46d8ed9f5426a" providerId="LiveId" clId="{6DBC29BD-707B-4FF3-A7ED-DC5CC1D4D58A}" dt="2023-05-31T09:50:39.281" v="1075" actId="1035"/>
          <ac:spMkLst>
            <pc:docMk/>
            <pc:sldMk cId="932704632" sldId="266"/>
            <ac:spMk id="18" creationId="{A9A3A1BB-2147-449B-820D-7F2AB59B9D61}"/>
          </ac:spMkLst>
        </pc:spChg>
        <pc:spChg chg="mod">
          <ac:chgData name="鎮遠 游" userId="c2a46d8ed9f5426a" providerId="LiveId" clId="{6DBC29BD-707B-4FF3-A7ED-DC5CC1D4D58A}" dt="2023-05-31T07:52:11.239" v="607" actId="1076"/>
          <ac:spMkLst>
            <pc:docMk/>
            <pc:sldMk cId="932704632" sldId="266"/>
            <ac:spMk id="28" creationId="{28E32645-6784-40CA-84D1-970EE337ECDB}"/>
          </ac:spMkLst>
        </pc:spChg>
        <pc:spChg chg="mod">
          <ac:chgData name="鎮遠 游" userId="c2a46d8ed9f5426a" providerId="LiveId" clId="{6DBC29BD-707B-4FF3-A7ED-DC5CC1D4D58A}" dt="2023-05-31T07:53:06.493" v="646" actId="14100"/>
          <ac:spMkLst>
            <pc:docMk/>
            <pc:sldMk cId="932704632" sldId="266"/>
            <ac:spMk id="29" creationId="{C24E832F-D1F3-4C6B-9459-A96DFFB0B798}"/>
          </ac:spMkLst>
        </pc:spChg>
        <pc:spChg chg="add mod">
          <ac:chgData name="鎮遠 游" userId="c2a46d8ed9f5426a" providerId="LiveId" clId="{6DBC29BD-707B-4FF3-A7ED-DC5CC1D4D58A}" dt="2023-05-31T07:54:52.781" v="717" actId="1036"/>
          <ac:spMkLst>
            <pc:docMk/>
            <pc:sldMk cId="932704632" sldId="266"/>
            <ac:spMk id="33" creationId="{46E84C1F-89CF-447C-8ED9-CBF6CCEBD70E}"/>
          </ac:spMkLst>
        </pc:spChg>
        <pc:spChg chg="add mod">
          <ac:chgData name="鎮遠 游" userId="c2a46d8ed9f5426a" providerId="LiveId" clId="{6DBC29BD-707B-4FF3-A7ED-DC5CC1D4D58A}" dt="2023-05-31T08:03:19.801" v="824"/>
          <ac:spMkLst>
            <pc:docMk/>
            <pc:sldMk cId="932704632" sldId="266"/>
            <ac:spMk id="35" creationId="{BD943BCC-44D9-4200-AFD0-46BC1A98B7AA}"/>
          </ac:spMkLst>
        </pc:spChg>
        <pc:spChg chg="add mod">
          <ac:chgData name="鎮遠 游" userId="c2a46d8ed9f5426a" providerId="LiveId" clId="{6DBC29BD-707B-4FF3-A7ED-DC5CC1D4D58A}" dt="2023-05-31T08:03:42.493" v="840"/>
          <ac:spMkLst>
            <pc:docMk/>
            <pc:sldMk cId="932704632" sldId="266"/>
            <ac:spMk id="37" creationId="{C2746D13-F116-43F1-8461-25449E4B385C}"/>
          </ac:spMkLst>
        </pc:spChg>
        <pc:grpChg chg="mod">
          <ac:chgData name="鎮遠 游" userId="c2a46d8ed9f5426a" providerId="LiveId" clId="{6DBC29BD-707B-4FF3-A7ED-DC5CC1D4D58A}" dt="2023-05-31T07:53:31.531" v="655" actId="1035"/>
          <ac:grpSpMkLst>
            <pc:docMk/>
            <pc:sldMk cId="932704632" sldId="266"/>
            <ac:grpSpMk id="9" creationId="{18BE5308-D9E2-4A72-A7D0-D6B6555C0F13}"/>
          </ac:grpSpMkLst>
        </pc:grpChg>
        <pc:grpChg chg="mod">
          <ac:chgData name="鎮遠 游" userId="c2a46d8ed9f5426a" providerId="LiveId" clId="{6DBC29BD-707B-4FF3-A7ED-DC5CC1D4D58A}" dt="2023-05-31T07:52:21.579" v="625" actId="1037"/>
          <ac:grpSpMkLst>
            <pc:docMk/>
            <pc:sldMk cId="932704632" sldId="266"/>
            <ac:grpSpMk id="14" creationId="{ED56664F-28E2-4837-9A7B-49476565FA22}"/>
          </ac:grpSpMkLst>
        </pc:grpChg>
        <pc:picChg chg="add del mod">
          <ac:chgData name="鎮遠 游" userId="c2a46d8ed9f5426a" providerId="LiveId" clId="{6DBC29BD-707B-4FF3-A7ED-DC5CC1D4D58A}" dt="2023-05-31T09:38:29.695" v="1022"/>
          <ac:picMkLst>
            <pc:docMk/>
            <pc:sldMk cId="932704632" sldId="266"/>
            <ac:picMk id="3" creationId="{89A9291E-99D0-41EE-B0EC-01C72D300E81}"/>
          </ac:picMkLst>
        </pc:picChg>
        <pc:picChg chg="add del mod">
          <ac:chgData name="鎮遠 游" userId="c2a46d8ed9f5426a" providerId="LiveId" clId="{6DBC29BD-707B-4FF3-A7ED-DC5CC1D4D58A}" dt="2023-05-31T09:38:40.786" v="1024"/>
          <ac:picMkLst>
            <pc:docMk/>
            <pc:sldMk cId="932704632" sldId="266"/>
            <ac:picMk id="5" creationId="{DB101C30-111A-4B46-96B6-3FC217AC2BE5}"/>
          </ac:picMkLst>
        </pc:picChg>
        <pc:picChg chg="add del mod">
          <ac:chgData name="鎮遠 游" userId="c2a46d8ed9f5426a" providerId="LiveId" clId="{6DBC29BD-707B-4FF3-A7ED-DC5CC1D4D58A}" dt="2023-05-31T09:38:52.871" v="1026"/>
          <ac:picMkLst>
            <pc:docMk/>
            <pc:sldMk cId="932704632" sldId="266"/>
            <ac:picMk id="6" creationId="{B1F12609-F9B0-4C41-9A29-5CDAFA7BBBAA}"/>
          </ac:picMkLst>
        </pc:picChg>
        <pc:picChg chg="add del mod">
          <ac:chgData name="鎮遠 游" userId="c2a46d8ed9f5426a" providerId="LiveId" clId="{6DBC29BD-707B-4FF3-A7ED-DC5CC1D4D58A}" dt="2023-05-31T09:39:00.258" v="1028"/>
          <ac:picMkLst>
            <pc:docMk/>
            <pc:sldMk cId="932704632" sldId="266"/>
            <ac:picMk id="7" creationId="{5A55F355-9E29-4531-A6B4-20C2A7B178A9}"/>
          </ac:picMkLst>
        </pc:picChg>
        <pc:picChg chg="mod">
          <ac:chgData name="鎮遠 游" userId="c2a46d8ed9f5426a" providerId="LiveId" clId="{6DBC29BD-707B-4FF3-A7ED-DC5CC1D4D58A}" dt="2023-05-31T07:52:21.579" v="625" actId="1037"/>
          <ac:picMkLst>
            <pc:docMk/>
            <pc:sldMk cId="932704632" sldId="266"/>
            <ac:picMk id="12" creationId="{F7837263-E1F7-4D52-A1BE-343C33840DB2}"/>
          </ac:picMkLst>
        </pc:picChg>
        <pc:picChg chg="add del mod">
          <ac:chgData name="鎮遠 游" userId="c2a46d8ed9f5426a" providerId="LiveId" clId="{6DBC29BD-707B-4FF3-A7ED-DC5CC1D4D58A}" dt="2023-05-31T09:39:07.446" v="1030"/>
          <ac:picMkLst>
            <pc:docMk/>
            <pc:sldMk cId="932704632" sldId="266"/>
            <ac:picMk id="17" creationId="{31BADBD4-66D3-4C17-BB89-C79FA56FAEEC}"/>
          </ac:picMkLst>
        </pc:picChg>
        <pc:picChg chg="mod">
          <ac:chgData name="鎮遠 游" userId="c2a46d8ed9f5426a" providerId="LiveId" clId="{6DBC29BD-707B-4FF3-A7ED-DC5CC1D4D58A}" dt="2023-05-31T07:54:39.975" v="698" actId="1037"/>
          <ac:picMkLst>
            <pc:docMk/>
            <pc:sldMk cId="932704632" sldId="266"/>
            <ac:picMk id="19" creationId="{BF99983E-63A5-42D6-9540-D0A48384CA97}"/>
          </ac:picMkLst>
        </pc:picChg>
        <pc:picChg chg="add del mod">
          <ac:chgData name="鎮遠 游" userId="c2a46d8ed9f5426a" providerId="LiveId" clId="{6DBC29BD-707B-4FF3-A7ED-DC5CC1D4D58A}" dt="2023-05-31T09:39:26.858" v="1032"/>
          <ac:picMkLst>
            <pc:docMk/>
            <pc:sldMk cId="932704632" sldId="266"/>
            <ac:picMk id="20" creationId="{B0BC8663-5AAE-479A-AD63-0138A17AC058}"/>
          </ac:picMkLst>
        </pc:picChg>
        <pc:picChg chg="mod">
          <ac:chgData name="鎮遠 游" userId="c2a46d8ed9f5426a" providerId="LiveId" clId="{6DBC29BD-707B-4FF3-A7ED-DC5CC1D4D58A}" dt="2023-05-31T07:54:39.975" v="698" actId="1037"/>
          <ac:picMkLst>
            <pc:docMk/>
            <pc:sldMk cId="932704632" sldId="266"/>
            <ac:picMk id="21" creationId="{E6F1D7B3-F234-4586-8782-1EC615BA2645}"/>
          </ac:picMkLst>
        </pc:picChg>
        <pc:picChg chg="add del mod">
          <ac:chgData name="鎮遠 游" userId="c2a46d8ed9f5426a" providerId="LiveId" clId="{6DBC29BD-707B-4FF3-A7ED-DC5CC1D4D58A}" dt="2023-05-31T09:39:38.240" v="1034"/>
          <ac:picMkLst>
            <pc:docMk/>
            <pc:sldMk cId="932704632" sldId="266"/>
            <ac:picMk id="22" creationId="{8F0D5650-B0E9-4975-929D-DB09D85BE939}"/>
          </ac:picMkLst>
        </pc:picChg>
        <pc:picChg chg="add del mod">
          <ac:chgData name="鎮遠 游" userId="c2a46d8ed9f5426a" providerId="LiveId" clId="{6DBC29BD-707B-4FF3-A7ED-DC5CC1D4D58A}" dt="2023-05-31T09:40:40.646" v="1037"/>
          <ac:picMkLst>
            <pc:docMk/>
            <pc:sldMk cId="932704632" sldId="266"/>
            <ac:picMk id="23" creationId="{1530E898-273F-42B3-B7F4-9A2CA29ABEFD}"/>
          </ac:picMkLst>
        </pc:picChg>
        <pc:picChg chg="mod">
          <ac:chgData name="鎮遠 游" userId="c2a46d8ed9f5426a" providerId="LiveId" clId="{6DBC29BD-707B-4FF3-A7ED-DC5CC1D4D58A}" dt="2023-05-31T07:54:39.975" v="698" actId="1037"/>
          <ac:picMkLst>
            <pc:docMk/>
            <pc:sldMk cId="932704632" sldId="266"/>
            <ac:picMk id="24" creationId="{9B81CD66-969F-4B04-AC0F-188221B2C451}"/>
          </ac:picMkLst>
        </pc:picChg>
        <pc:picChg chg="mod">
          <ac:chgData name="鎮遠 游" userId="c2a46d8ed9f5426a" providerId="LiveId" clId="{6DBC29BD-707B-4FF3-A7ED-DC5CC1D4D58A}" dt="2023-05-31T07:54:39.975" v="698" actId="1037"/>
          <ac:picMkLst>
            <pc:docMk/>
            <pc:sldMk cId="932704632" sldId="266"/>
            <ac:picMk id="25" creationId="{37040050-276B-4E0A-9598-931350BDD7C1}"/>
          </ac:picMkLst>
        </pc:picChg>
        <pc:picChg chg="del mod">
          <ac:chgData name="鎮遠 游" userId="c2a46d8ed9f5426a" providerId="LiveId" clId="{6DBC29BD-707B-4FF3-A7ED-DC5CC1D4D58A}" dt="2023-05-31T07:53:21.008" v="648" actId="478"/>
          <ac:picMkLst>
            <pc:docMk/>
            <pc:sldMk cId="932704632" sldId="266"/>
            <ac:picMk id="30" creationId="{5228203E-DC6E-48F4-8E94-D7BED2FC981F}"/>
          </ac:picMkLst>
        </pc:picChg>
        <pc:picChg chg="add mod">
          <ac:chgData name="鎮遠 游" userId="c2a46d8ed9f5426a" providerId="LiveId" clId="{6DBC29BD-707B-4FF3-A7ED-DC5CC1D4D58A}" dt="2023-05-31T07:53:42.592" v="659" actId="1038"/>
          <ac:picMkLst>
            <pc:docMk/>
            <pc:sldMk cId="932704632" sldId="266"/>
            <ac:picMk id="31" creationId="{E30B80D2-3A4A-4B00-A4B2-C4C8731D07B8}"/>
          </ac:picMkLst>
        </pc:picChg>
        <pc:picChg chg="mod">
          <ac:chgData name="鎮遠 游" userId="c2a46d8ed9f5426a" providerId="LiveId" clId="{6DBC29BD-707B-4FF3-A7ED-DC5CC1D4D58A}" dt="2023-05-31T08:04:16.164" v="844" actId="1035"/>
          <ac:picMkLst>
            <pc:docMk/>
            <pc:sldMk cId="932704632" sldId="266"/>
            <ac:picMk id="32" creationId="{B2B870FF-6A05-4B96-BAA5-6E995AC1FDB6}"/>
          </ac:picMkLst>
        </pc:picChg>
        <pc:picChg chg="mod">
          <ac:chgData name="鎮遠 游" userId="c2a46d8ed9f5426a" providerId="LiveId" clId="{6DBC29BD-707B-4FF3-A7ED-DC5CC1D4D58A}" dt="2023-05-31T07:53:19.071" v="647" actId="1076"/>
          <ac:picMkLst>
            <pc:docMk/>
            <pc:sldMk cId="932704632" sldId="266"/>
            <ac:picMk id="34" creationId="{24C50499-2965-4F66-AD61-834B2B3FF1AD}"/>
          </ac:picMkLst>
        </pc:picChg>
        <pc:picChg chg="mod">
          <ac:chgData name="鎮遠 游" userId="c2a46d8ed9f5426a" providerId="LiveId" clId="{6DBC29BD-707B-4FF3-A7ED-DC5CC1D4D58A}" dt="2023-05-31T07:53:19.071" v="647" actId="1076"/>
          <ac:picMkLst>
            <pc:docMk/>
            <pc:sldMk cId="932704632" sldId="266"/>
            <ac:picMk id="36" creationId="{BE29F575-CC65-40AB-A3AD-34A150C178F9}"/>
          </ac:picMkLst>
        </pc:picChg>
        <pc:picChg chg="add del mod">
          <ac:chgData name="鎮遠 游" userId="c2a46d8ed9f5426a" providerId="LiveId" clId="{6DBC29BD-707B-4FF3-A7ED-DC5CC1D4D58A}" dt="2023-05-31T09:40:58.925" v="1039"/>
          <ac:picMkLst>
            <pc:docMk/>
            <pc:sldMk cId="932704632" sldId="266"/>
            <ac:picMk id="38" creationId="{FB229B84-345A-4733-9049-9F7CF7146572}"/>
          </ac:picMkLst>
        </pc:picChg>
        <pc:picChg chg="add del mod">
          <ac:chgData name="鎮遠 游" userId="c2a46d8ed9f5426a" providerId="LiveId" clId="{6DBC29BD-707B-4FF3-A7ED-DC5CC1D4D58A}" dt="2023-05-31T09:41:20.427" v="1041"/>
          <ac:picMkLst>
            <pc:docMk/>
            <pc:sldMk cId="932704632" sldId="266"/>
            <ac:picMk id="39" creationId="{6FC42943-AA3E-42C9-9293-95AE79F8A708}"/>
          </ac:picMkLst>
        </pc:picChg>
        <pc:picChg chg="add del mod">
          <ac:chgData name="鎮遠 游" userId="c2a46d8ed9f5426a" providerId="LiveId" clId="{6DBC29BD-707B-4FF3-A7ED-DC5CC1D4D58A}" dt="2023-05-31T09:41:30.694" v="1043"/>
          <ac:picMkLst>
            <pc:docMk/>
            <pc:sldMk cId="932704632" sldId="266"/>
            <ac:picMk id="40" creationId="{91123385-F29C-4FA8-8BB4-1F75DFDE8D10}"/>
          </ac:picMkLst>
        </pc:picChg>
        <pc:picChg chg="add del mod">
          <ac:chgData name="鎮遠 游" userId="c2a46d8ed9f5426a" providerId="LiveId" clId="{6DBC29BD-707B-4FF3-A7ED-DC5CC1D4D58A}" dt="2023-05-31T09:41:43.585" v="1045"/>
          <ac:picMkLst>
            <pc:docMk/>
            <pc:sldMk cId="932704632" sldId="266"/>
            <ac:picMk id="41" creationId="{2CB32A9C-2169-4DA0-97D4-DF846023FE95}"/>
          </ac:picMkLst>
        </pc:picChg>
        <pc:picChg chg="add del mod">
          <ac:chgData name="鎮遠 游" userId="c2a46d8ed9f5426a" providerId="LiveId" clId="{6DBC29BD-707B-4FF3-A7ED-DC5CC1D4D58A}" dt="2023-05-31T09:44:17.289" v="1048" actId="478"/>
          <ac:picMkLst>
            <pc:docMk/>
            <pc:sldMk cId="932704632" sldId="266"/>
            <ac:picMk id="42" creationId="{91BAB4AF-25B0-4147-96C0-F3FFFCEB118A}"/>
          </ac:picMkLst>
        </pc:picChg>
        <pc:picChg chg="add del mod">
          <ac:chgData name="鎮遠 游" userId="c2a46d8ed9f5426a" providerId="LiveId" clId="{6DBC29BD-707B-4FF3-A7ED-DC5CC1D4D58A}" dt="2023-05-31T09:44:46.967" v="1050"/>
          <ac:picMkLst>
            <pc:docMk/>
            <pc:sldMk cId="932704632" sldId="266"/>
            <ac:picMk id="43" creationId="{313C4CD6-BE16-45A8-8FED-41B5D9489FCF}"/>
          </ac:picMkLst>
        </pc:picChg>
        <pc:picChg chg="add del mod">
          <ac:chgData name="鎮遠 游" userId="c2a46d8ed9f5426a" providerId="LiveId" clId="{6DBC29BD-707B-4FF3-A7ED-DC5CC1D4D58A}" dt="2023-05-31T09:44:58.645" v="1052"/>
          <ac:picMkLst>
            <pc:docMk/>
            <pc:sldMk cId="932704632" sldId="266"/>
            <ac:picMk id="44" creationId="{5FDDEC33-6C57-4EBF-BF19-2E032C8F354B}"/>
          </ac:picMkLst>
        </pc:picChg>
        <pc:picChg chg="add del mod">
          <ac:chgData name="鎮遠 游" userId="c2a46d8ed9f5426a" providerId="LiveId" clId="{6DBC29BD-707B-4FF3-A7ED-DC5CC1D4D58A}" dt="2023-05-31T09:45:06.561" v="1054"/>
          <ac:picMkLst>
            <pc:docMk/>
            <pc:sldMk cId="932704632" sldId="266"/>
            <ac:picMk id="45" creationId="{4AB090CC-1EB0-4F8E-B3C6-9A14CAAA452B}"/>
          </ac:picMkLst>
        </pc:picChg>
        <pc:picChg chg="add del mod">
          <ac:chgData name="鎮遠 游" userId="c2a46d8ed9f5426a" providerId="LiveId" clId="{6DBC29BD-707B-4FF3-A7ED-DC5CC1D4D58A}" dt="2023-05-31T09:45:20.838" v="1056"/>
          <ac:picMkLst>
            <pc:docMk/>
            <pc:sldMk cId="932704632" sldId="266"/>
            <ac:picMk id="46" creationId="{EFADD9A9-9A54-421E-A40B-D02262683401}"/>
          </ac:picMkLst>
        </pc:picChg>
        <pc:picChg chg="add del mod">
          <ac:chgData name="鎮遠 游" userId="c2a46d8ed9f5426a" providerId="LiveId" clId="{6DBC29BD-707B-4FF3-A7ED-DC5CC1D4D58A}" dt="2023-05-31T09:45:35.130" v="1058"/>
          <ac:picMkLst>
            <pc:docMk/>
            <pc:sldMk cId="932704632" sldId="266"/>
            <ac:picMk id="47" creationId="{A1E2C26F-15B5-47E2-AA95-5A21F1E2082A}"/>
          </ac:picMkLst>
        </pc:picChg>
        <pc:picChg chg="add del mod">
          <ac:chgData name="鎮遠 游" userId="c2a46d8ed9f5426a" providerId="LiveId" clId="{6DBC29BD-707B-4FF3-A7ED-DC5CC1D4D58A}" dt="2023-05-31T09:45:57.458" v="1060"/>
          <ac:picMkLst>
            <pc:docMk/>
            <pc:sldMk cId="932704632" sldId="266"/>
            <ac:picMk id="48" creationId="{07FE4C08-D125-43E0-B67E-6058A2856222}"/>
          </ac:picMkLst>
        </pc:picChg>
        <pc:picChg chg="add del mod">
          <ac:chgData name="鎮遠 游" userId="c2a46d8ed9f5426a" providerId="LiveId" clId="{6DBC29BD-707B-4FF3-A7ED-DC5CC1D4D58A}" dt="2023-05-31T09:46:23.515" v="1064"/>
          <ac:picMkLst>
            <pc:docMk/>
            <pc:sldMk cId="932704632" sldId="266"/>
            <ac:picMk id="49" creationId="{F1C43B47-B9D6-4F85-80B4-0EE29ADEF9F2}"/>
          </ac:picMkLst>
        </pc:picChg>
        <pc:picChg chg="add del mod">
          <ac:chgData name="鎮遠 游" userId="c2a46d8ed9f5426a" providerId="LiveId" clId="{6DBC29BD-707B-4FF3-A7ED-DC5CC1D4D58A}" dt="2023-05-31T09:46:32.511" v="1066"/>
          <ac:picMkLst>
            <pc:docMk/>
            <pc:sldMk cId="932704632" sldId="266"/>
            <ac:picMk id="50" creationId="{FFC3F24B-8BAE-45E0-B7C9-10E85E08B225}"/>
          </ac:picMkLst>
        </pc:picChg>
        <pc:picChg chg="add del mod">
          <ac:chgData name="鎮遠 游" userId="c2a46d8ed9f5426a" providerId="LiveId" clId="{6DBC29BD-707B-4FF3-A7ED-DC5CC1D4D58A}" dt="2023-05-31T09:46:46.415" v="1068"/>
          <ac:picMkLst>
            <pc:docMk/>
            <pc:sldMk cId="932704632" sldId="266"/>
            <ac:picMk id="51" creationId="{493D476B-F3D6-428E-BAAF-21BA3AFC82DB}"/>
          </ac:picMkLst>
        </pc:picChg>
        <pc:picChg chg="add del mod">
          <ac:chgData name="鎮遠 游" userId="c2a46d8ed9f5426a" providerId="LiveId" clId="{6DBC29BD-707B-4FF3-A7ED-DC5CC1D4D58A}" dt="2023-05-31T09:47:02.330" v="1070"/>
          <ac:picMkLst>
            <pc:docMk/>
            <pc:sldMk cId="932704632" sldId="266"/>
            <ac:picMk id="52" creationId="{8ED233F1-3DDB-471D-881F-3392AEF3B5C1}"/>
          </ac:picMkLst>
        </pc:picChg>
        <pc:picChg chg="add mod">
          <ac:chgData name="鎮遠 游" userId="c2a46d8ed9f5426a" providerId="LiveId" clId="{6DBC29BD-707B-4FF3-A7ED-DC5CC1D4D58A}" dt="2023-05-31T09:47:40.832" v="1071"/>
          <ac:picMkLst>
            <pc:docMk/>
            <pc:sldMk cId="932704632" sldId="266"/>
            <ac:picMk id="53" creationId="{7FE041F3-EBE6-47AA-B839-177FA81D61F0}"/>
          </ac:picMkLst>
        </pc:picChg>
      </pc:sldChg>
      <pc:sldChg chg="addSp delSp modSp add mod modTransition modAnim">
        <pc:chgData name="鎮遠 游" userId="c2a46d8ed9f5426a" providerId="LiveId" clId="{6DBC29BD-707B-4FF3-A7ED-DC5CC1D4D58A}" dt="2023-05-31T09:46:15.384" v="1063"/>
        <pc:sldMkLst>
          <pc:docMk/>
          <pc:sldMk cId="3374375336" sldId="267"/>
        </pc:sldMkLst>
        <pc:spChg chg="del">
          <ac:chgData name="鎮遠 游" userId="c2a46d8ed9f5426a" providerId="LiveId" clId="{6DBC29BD-707B-4FF3-A7ED-DC5CC1D4D58A}" dt="2023-05-31T07:56:53.220" v="729" actId="478"/>
          <ac:spMkLst>
            <pc:docMk/>
            <pc:sldMk cId="3374375336" sldId="267"/>
            <ac:spMk id="4" creationId="{0F9A5F2D-D958-4D29-8115-8908132A64AD}"/>
          </ac:spMkLst>
        </pc:spChg>
        <pc:spChg chg="add mod">
          <ac:chgData name="鎮遠 游" userId="c2a46d8ed9f5426a" providerId="LiveId" clId="{6DBC29BD-707B-4FF3-A7ED-DC5CC1D4D58A}" dt="2023-05-31T08:03:16.240" v="821"/>
          <ac:spMkLst>
            <pc:docMk/>
            <pc:sldMk cId="3374375336" sldId="267"/>
            <ac:spMk id="23" creationId="{66584D18-00A5-43D9-86B4-31BA5B4CF884}"/>
          </ac:spMkLst>
        </pc:spChg>
        <pc:spChg chg="mod">
          <ac:chgData name="鎮遠 游" userId="c2a46d8ed9f5426a" providerId="LiveId" clId="{6DBC29BD-707B-4FF3-A7ED-DC5CC1D4D58A}" dt="2023-05-31T07:56:56.527" v="732" actId="14100"/>
          <ac:spMkLst>
            <pc:docMk/>
            <pc:sldMk cId="3374375336" sldId="267"/>
            <ac:spMk id="28" creationId="{28E32645-6784-40CA-84D1-970EE337ECDB}"/>
          </ac:spMkLst>
        </pc:spChg>
        <pc:spChg chg="add mod">
          <ac:chgData name="鎮遠 游" userId="c2a46d8ed9f5426a" providerId="LiveId" clId="{6DBC29BD-707B-4FF3-A7ED-DC5CC1D4D58A}" dt="2023-05-31T08:03:39.314" v="837"/>
          <ac:spMkLst>
            <pc:docMk/>
            <pc:sldMk cId="3374375336" sldId="267"/>
            <ac:spMk id="30" creationId="{F397239D-39AB-425F-B234-ED900DAE88DC}"/>
          </ac:spMkLst>
        </pc:spChg>
        <pc:picChg chg="add del mod">
          <ac:chgData name="鎮遠 游" userId="c2a46d8ed9f5426a" providerId="LiveId" clId="{6DBC29BD-707B-4FF3-A7ED-DC5CC1D4D58A}" dt="2023-05-31T09:36:30.410" v="1009"/>
          <ac:picMkLst>
            <pc:docMk/>
            <pc:sldMk cId="3374375336" sldId="267"/>
            <ac:picMk id="3" creationId="{22F67385-2014-4D4D-89C3-27D493C79E97}"/>
          </ac:picMkLst>
        </pc:picChg>
        <pc:picChg chg="add del mod">
          <ac:chgData name="鎮遠 游" userId="c2a46d8ed9f5426a" providerId="LiveId" clId="{6DBC29BD-707B-4FF3-A7ED-DC5CC1D4D58A}" dt="2023-05-31T09:46:15.384" v="1063"/>
          <ac:picMkLst>
            <pc:docMk/>
            <pc:sldMk cId="3374375336" sldId="267"/>
            <ac:picMk id="5" creationId="{03CF89FD-1C0E-445C-A8BF-524DD8211A37}"/>
          </ac:picMkLst>
        </pc:picChg>
      </pc:sldChg>
      <pc:sldChg chg="new del">
        <pc:chgData name="鎮遠 游" userId="c2a46d8ed9f5426a" providerId="LiveId" clId="{6DBC29BD-707B-4FF3-A7ED-DC5CC1D4D58A}" dt="2023-05-31T07:57:17.839" v="734" actId="680"/>
        <pc:sldMkLst>
          <pc:docMk/>
          <pc:sldMk cId="19164957" sldId="268"/>
        </pc:sldMkLst>
      </pc:sldChg>
      <pc:sldChg chg="addSp delSp modSp add mod ord modTransition modAnim">
        <pc:chgData name="鎮遠 游" userId="c2a46d8ed9f5426a" providerId="LiveId" clId="{6DBC29BD-707B-4FF3-A7ED-DC5CC1D4D58A}" dt="2023-05-31T09:47:40.832" v="1071"/>
        <pc:sldMkLst>
          <pc:docMk/>
          <pc:sldMk cId="2824934937" sldId="268"/>
        </pc:sldMkLst>
        <pc:spChg chg="mod">
          <ac:chgData name="鎮遠 游" userId="c2a46d8ed9f5426a" providerId="LiveId" clId="{6DBC29BD-707B-4FF3-A7ED-DC5CC1D4D58A}" dt="2023-05-31T07:57:35.712" v="738"/>
          <ac:spMkLst>
            <pc:docMk/>
            <pc:sldMk cId="2824934937" sldId="268"/>
            <ac:spMk id="5" creationId="{EAC36711-2D9F-4D03-93F2-2FBE85768989}"/>
          </ac:spMkLst>
        </pc:spChg>
        <pc:spChg chg="mod">
          <ac:chgData name="鎮遠 游" userId="c2a46d8ed9f5426a" providerId="LiveId" clId="{6DBC29BD-707B-4FF3-A7ED-DC5CC1D4D58A}" dt="2023-05-31T07:57:35.712" v="738"/>
          <ac:spMkLst>
            <pc:docMk/>
            <pc:sldMk cId="2824934937" sldId="268"/>
            <ac:spMk id="6" creationId="{AA24D11D-AF1D-4D2C-B686-5977EBDCA7D6}"/>
          </ac:spMkLst>
        </pc:spChg>
        <pc:spChg chg="add mod">
          <ac:chgData name="鎮遠 游" userId="c2a46d8ed9f5426a" providerId="LiveId" clId="{6DBC29BD-707B-4FF3-A7ED-DC5CC1D4D58A}" dt="2023-05-31T08:00:20.206" v="802" actId="14100"/>
          <ac:spMkLst>
            <pc:docMk/>
            <pc:sldMk cId="2824934937" sldId="268"/>
            <ac:spMk id="7" creationId="{70BE90DE-73C2-40EE-A375-9F3777FC0ECF}"/>
          </ac:spMkLst>
        </pc:spChg>
        <pc:spChg chg="add mod">
          <ac:chgData name="鎮遠 游" userId="c2a46d8ed9f5426a" providerId="LiveId" clId="{6DBC29BD-707B-4FF3-A7ED-DC5CC1D4D58A}" dt="2023-05-31T08:00:25.399" v="804" actId="14100"/>
          <ac:spMkLst>
            <pc:docMk/>
            <pc:sldMk cId="2824934937" sldId="268"/>
            <ac:spMk id="8" creationId="{8D182403-438A-4C05-B0AF-0D3A5BC899C2}"/>
          </ac:spMkLst>
        </pc:spChg>
        <pc:spChg chg="add mod">
          <ac:chgData name="鎮遠 游" userId="c2a46d8ed9f5426a" providerId="LiveId" clId="{6DBC29BD-707B-4FF3-A7ED-DC5CC1D4D58A}" dt="2023-05-31T08:00:23.550" v="803" actId="1076"/>
          <ac:spMkLst>
            <pc:docMk/>
            <pc:sldMk cId="2824934937" sldId="268"/>
            <ac:spMk id="9" creationId="{979D4BF7-FFC6-46A7-BE7A-F68AEBBF2DE7}"/>
          </ac:spMkLst>
        </pc:spChg>
        <pc:spChg chg="add mod">
          <ac:chgData name="鎮遠 游" userId="c2a46d8ed9f5426a" providerId="LiveId" clId="{6DBC29BD-707B-4FF3-A7ED-DC5CC1D4D58A}" dt="2023-05-31T08:00:27.607" v="805" actId="14100"/>
          <ac:spMkLst>
            <pc:docMk/>
            <pc:sldMk cId="2824934937" sldId="268"/>
            <ac:spMk id="10" creationId="{02FFEB26-1558-40D1-9740-F3782FC1727D}"/>
          </ac:spMkLst>
        </pc:spChg>
        <pc:spChg chg="add del mod">
          <ac:chgData name="鎮遠 游" userId="c2a46d8ed9f5426a" providerId="LiveId" clId="{6DBC29BD-707B-4FF3-A7ED-DC5CC1D4D58A}" dt="2023-05-31T08:00:31.635" v="807" actId="478"/>
          <ac:spMkLst>
            <pc:docMk/>
            <pc:sldMk cId="2824934937" sldId="268"/>
            <ac:spMk id="11" creationId="{3019F5C1-7B9D-44E6-8F64-4A195A3239DF}"/>
          </ac:spMkLst>
        </pc:spChg>
        <pc:spChg chg="add mod">
          <ac:chgData name="鎮遠 游" userId="c2a46d8ed9f5426a" providerId="LiveId" clId="{6DBC29BD-707B-4FF3-A7ED-DC5CC1D4D58A}" dt="2023-05-31T08:03:21.460" v="825"/>
          <ac:spMkLst>
            <pc:docMk/>
            <pc:sldMk cId="2824934937" sldId="268"/>
            <ac:spMk id="14" creationId="{5FBDF1DF-8BAD-4526-A9C5-7A3B81B22E8D}"/>
          </ac:spMkLst>
        </pc:spChg>
        <pc:spChg chg="add mod">
          <ac:chgData name="鎮遠 游" userId="c2a46d8ed9f5426a" providerId="LiveId" clId="{6DBC29BD-707B-4FF3-A7ED-DC5CC1D4D58A}" dt="2023-05-31T08:03:43.666" v="841"/>
          <ac:spMkLst>
            <pc:docMk/>
            <pc:sldMk cId="2824934937" sldId="268"/>
            <ac:spMk id="15" creationId="{9B0766A6-F62A-488F-928A-E826DC38008D}"/>
          </ac:spMkLst>
        </pc:spChg>
        <pc:grpChg chg="add mod">
          <ac:chgData name="鎮遠 游" userId="c2a46d8ed9f5426a" providerId="LiveId" clId="{6DBC29BD-707B-4FF3-A7ED-DC5CC1D4D58A}" dt="2023-05-31T08:00:17.559" v="801" actId="14100"/>
          <ac:grpSpMkLst>
            <pc:docMk/>
            <pc:sldMk cId="2824934937" sldId="268"/>
            <ac:grpSpMk id="4" creationId="{6F0946FB-C843-4811-BE61-E4109E4D11CB}"/>
          </ac:grpSpMkLst>
        </pc:grpChg>
        <pc:picChg chg="add del mod">
          <ac:chgData name="鎮遠 游" userId="c2a46d8ed9f5426a" providerId="LiveId" clId="{6DBC29BD-707B-4FF3-A7ED-DC5CC1D4D58A}" dt="2023-05-31T09:40:10.216" v="1036"/>
          <ac:picMkLst>
            <pc:docMk/>
            <pc:sldMk cId="2824934937" sldId="268"/>
            <ac:picMk id="13" creationId="{888386CF-3F7D-4AFB-BDD0-31C81C3F0AF2}"/>
          </ac:picMkLst>
        </pc:picChg>
        <pc:picChg chg="add del mod">
          <ac:chgData name="鎮遠 游" userId="c2a46d8ed9f5426a" providerId="LiveId" clId="{6DBC29BD-707B-4FF3-A7ED-DC5CC1D4D58A}" dt="2023-05-31T09:42:17.784" v="1047"/>
          <ac:picMkLst>
            <pc:docMk/>
            <pc:sldMk cId="2824934937" sldId="268"/>
            <ac:picMk id="16" creationId="{A4C87587-BC62-4E73-8DAA-D645BBC15CE6}"/>
          </ac:picMkLst>
        </pc:picChg>
        <pc:picChg chg="add mod">
          <ac:chgData name="鎮遠 游" userId="c2a46d8ed9f5426a" providerId="LiveId" clId="{6DBC29BD-707B-4FF3-A7ED-DC5CC1D4D58A}" dt="2023-05-31T09:47:40.832" v="1071"/>
          <ac:picMkLst>
            <pc:docMk/>
            <pc:sldMk cId="2824934937" sldId="268"/>
            <ac:picMk id="17" creationId="{D1F61D71-EF5C-4E7A-98CA-3D95C49B70F8}"/>
          </ac:picMkLst>
        </pc:picChg>
        <pc:cxnChg chg="add del mod">
          <ac:chgData name="鎮遠 游" userId="c2a46d8ed9f5426a" providerId="LiveId" clId="{6DBC29BD-707B-4FF3-A7ED-DC5CC1D4D58A}" dt="2023-05-31T07:59:37.520" v="792" actId="478"/>
          <ac:cxnSpMkLst>
            <pc:docMk/>
            <pc:sldMk cId="2824934937" sldId="268"/>
            <ac:cxnSpMk id="12" creationId="{C1108984-667A-486D-A4B3-FC6B9EA5B90F}"/>
          </ac:cxnSpMkLst>
        </pc:cxnChg>
      </pc:sldChg>
      <pc:sldChg chg="addSp delSp modSp new mod modTransition modAnim">
        <pc:chgData name="鎮遠 游" userId="c2a46d8ed9f5426a" providerId="LiveId" clId="{6DBC29BD-707B-4FF3-A7ED-DC5CC1D4D58A}" dt="2023-05-31T09:55:21.564" v="1084"/>
        <pc:sldMkLst>
          <pc:docMk/>
          <pc:sldMk cId="1718616463" sldId="269"/>
        </pc:sldMkLst>
        <pc:spChg chg="mod">
          <ac:chgData name="鎮遠 游" userId="c2a46d8ed9f5426a" providerId="LiveId" clId="{6DBC29BD-707B-4FF3-A7ED-DC5CC1D4D58A}" dt="2023-05-31T08:00:55.713" v="809"/>
          <ac:spMkLst>
            <pc:docMk/>
            <pc:sldMk cId="1718616463" sldId="269"/>
            <ac:spMk id="2" creationId="{DDB6A428-8E3A-4C39-824C-EA620D707C39}"/>
          </ac:spMkLst>
        </pc:spChg>
        <pc:spChg chg="del">
          <ac:chgData name="鎮遠 游" userId="c2a46d8ed9f5426a" providerId="LiveId" clId="{6DBC29BD-707B-4FF3-A7ED-DC5CC1D4D58A}" dt="2023-05-31T08:41:34.495" v="888" actId="478"/>
          <ac:spMkLst>
            <pc:docMk/>
            <pc:sldMk cId="1718616463" sldId="269"/>
            <ac:spMk id="3" creationId="{C81F2EC3-17DA-4756-AF2D-A96C28260D8B}"/>
          </ac:spMkLst>
        </pc:spChg>
        <pc:picChg chg="add mod">
          <ac:chgData name="鎮遠 游" userId="c2a46d8ed9f5426a" providerId="LiveId" clId="{6DBC29BD-707B-4FF3-A7ED-DC5CC1D4D58A}" dt="2023-05-31T08:44:10.460" v="907" actId="1076"/>
          <ac:picMkLst>
            <pc:docMk/>
            <pc:sldMk cId="1718616463" sldId="269"/>
            <ac:picMk id="5" creationId="{368B7EE6-4886-4845-BDD4-CDB8DABE73BF}"/>
          </ac:picMkLst>
        </pc:picChg>
        <pc:picChg chg="add del mod">
          <ac:chgData name="鎮遠 游" userId="c2a46d8ed9f5426a" providerId="LiveId" clId="{6DBC29BD-707B-4FF3-A7ED-DC5CC1D4D58A}" dt="2023-05-31T09:47:42.026" v="1072"/>
          <ac:picMkLst>
            <pc:docMk/>
            <pc:sldMk cId="1718616463" sldId="269"/>
            <ac:picMk id="6" creationId="{013671B3-DEAB-4259-BEA9-3DCF8E232C15}"/>
          </ac:picMkLst>
        </pc:picChg>
        <pc:picChg chg="add del mod">
          <ac:chgData name="鎮遠 游" userId="c2a46d8ed9f5426a" providerId="LiveId" clId="{6DBC29BD-707B-4FF3-A7ED-DC5CC1D4D58A}" dt="2023-05-31T09:52:40.753" v="1077"/>
          <ac:picMkLst>
            <pc:docMk/>
            <pc:sldMk cId="1718616463" sldId="269"/>
            <ac:picMk id="7" creationId="{1904D880-3216-4164-AA49-DF9BF41FEB79}"/>
          </ac:picMkLst>
        </pc:picChg>
        <pc:picChg chg="add del mod">
          <ac:chgData name="鎮遠 游" userId="c2a46d8ed9f5426a" providerId="LiveId" clId="{6DBC29BD-707B-4FF3-A7ED-DC5CC1D4D58A}" dt="2023-05-31T09:53:01.038" v="1079"/>
          <ac:picMkLst>
            <pc:docMk/>
            <pc:sldMk cId="1718616463" sldId="269"/>
            <ac:picMk id="8" creationId="{BD7D9562-AE49-4BE3-A6EF-826CE03E9284}"/>
          </ac:picMkLst>
        </pc:picChg>
        <pc:picChg chg="add del mod">
          <ac:chgData name="鎮遠 游" userId="c2a46d8ed9f5426a" providerId="LiveId" clId="{6DBC29BD-707B-4FF3-A7ED-DC5CC1D4D58A}" dt="2023-05-31T09:53:50.128" v="1081"/>
          <ac:picMkLst>
            <pc:docMk/>
            <pc:sldMk cId="1718616463" sldId="269"/>
            <ac:picMk id="9" creationId="{89732D60-F5F0-4EE7-9C93-2DE834E6B8D5}"/>
          </ac:picMkLst>
        </pc:picChg>
        <pc:picChg chg="add del mod">
          <ac:chgData name="鎮遠 游" userId="c2a46d8ed9f5426a" providerId="LiveId" clId="{6DBC29BD-707B-4FF3-A7ED-DC5CC1D4D58A}" dt="2023-05-31T09:54:29.165" v="1083"/>
          <ac:picMkLst>
            <pc:docMk/>
            <pc:sldMk cId="1718616463" sldId="269"/>
            <ac:picMk id="10" creationId="{289BE5B3-9417-4ABA-92A2-6D64377341AF}"/>
          </ac:picMkLst>
        </pc:picChg>
        <pc:picChg chg="add mod">
          <ac:chgData name="鎮遠 游" userId="c2a46d8ed9f5426a" providerId="LiveId" clId="{6DBC29BD-707B-4FF3-A7ED-DC5CC1D4D58A}" dt="2023-05-31T09:55:21.564" v="1084"/>
          <ac:picMkLst>
            <pc:docMk/>
            <pc:sldMk cId="1718616463" sldId="269"/>
            <ac:picMk id="11" creationId="{AC802A36-4231-4A4A-B484-32D2E9711DAD}"/>
          </ac:picMkLst>
        </pc:picChg>
      </pc:sldChg>
      <pc:sldChg chg="addSp delSp modSp add mod modTransition modAnim">
        <pc:chgData name="鎮遠 游" userId="c2a46d8ed9f5426a" providerId="LiveId" clId="{6DBC29BD-707B-4FF3-A7ED-DC5CC1D4D58A}" dt="2023-05-31T09:58:42.280" v="1100"/>
        <pc:sldMkLst>
          <pc:docMk/>
          <pc:sldMk cId="1655926305" sldId="270"/>
        </pc:sldMkLst>
        <pc:graphicFrameChg chg="add del mod">
          <ac:chgData name="鎮遠 游" userId="c2a46d8ed9f5426a" providerId="LiveId" clId="{6DBC29BD-707B-4FF3-A7ED-DC5CC1D4D58A}" dt="2023-05-31T08:42:23.198" v="892" actId="478"/>
          <ac:graphicFrameMkLst>
            <pc:docMk/>
            <pc:sldMk cId="1655926305" sldId="270"/>
            <ac:graphicFrameMk id="3" creationId="{AD9AD0DA-FD39-4F68-9ACD-622E8364F0A7}"/>
          </ac:graphicFrameMkLst>
        </pc:graphicFrameChg>
        <pc:picChg chg="del">
          <ac:chgData name="鎮遠 游" userId="c2a46d8ed9f5426a" providerId="LiveId" clId="{6DBC29BD-707B-4FF3-A7ED-DC5CC1D4D58A}" dt="2023-05-31T08:41:46.682" v="890" actId="478"/>
          <ac:picMkLst>
            <pc:docMk/>
            <pc:sldMk cId="1655926305" sldId="270"/>
            <ac:picMk id="5" creationId="{368B7EE6-4886-4845-BDD4-CDB8DABE73BF}"/>
          </ac:picMkLst>
        </pc:picChg>
        <pc:picChg chg="add mod">
          <ac:chgData name="鎮遠 游" userId="c2a46d8ed9f5426a" providerId="LiveId" clId="{6DBC29BD-707B-4FF3-A7ED-DC5CC1D4D58A}" dt="2023-05-31T08:44:07.173" v="906" actId="1076"/>
          <ac:picMkLst>
            <pc:docMk/>
            <pc:sldMk cId="1655926305" sldId="270"/>
            <ac:picMk id="6" creationId="{917D8D84-FEB1-487C-A90E-03CD104DBA5E}"/>
          </ac:picMkLst>
        </pc:picChg>
        <pc:picChg chg="add mod">
          <ac:chgData name="鎮遠 游" userId="c2a46d8ed9f5426a" providerId="LiveId" clId="{6DBC29BD-707B-4FF3-A7ED-DC5CC1D4D58A}" dt="2023-05-31T08:44:02.476" v="905" actId="1076"/>
          <ac:picMkLst>
            <pc:docMk/>
            <pc:sldMk cId="1655926305" sldId="270"/>
            <ac:picMk id="8" creationId="{4949B29C-9FDE-481E-A82D-3357773CC487}"/>
          </ac:picMkLst>
        </pc:picChg>
        <pc:picChg chg="add del mod">
          <ac:chgData name="鎮遠 游" userId="c2a46d8ed9f5426a" providerId="LiveId" clId="{6DBC29BD-707B-4FF3-A7ED-DC5CC1D4D58A}" dt="2023-05-31T09:55:22.674" v="1085"/>
          <ac:picMkLst>
            <pc:docMk/>
            <pc:sldMk cId="1655926305" sldId="270"/>
            <ac:picMk id="9" creationId="{3E88D015-F9A6-4999-886C-4E5DC890540A}"/>
          </ac:picMkLst>
        </pc:picChg>
        <pc:picChg chg="add del mod">
          <ac:chgData name="鎮遠 游" userId="c2a46d8ed9f5426a" providerId="LiveId" clId="{6DBC29BD-707B-4FF3-A7ED-DC5CC1D4D58A}" dt="2023-05-31T09:56:21.510" v="1087"/>
          <ac:picMkLst>
            <pc:docMk/>
            <pc:sldMk cId="1655926305" sldId="270"/>
            <ac:picMk id="10" creationId="{A809D463-8A16-44AC-8EC5-A4FCAD4BEDEC}"/>
          </ac:picMkLst>
        </pc:picChg>
        <pc:picChg chg="add del mod">
          <ac:chgData name="鎮遠 游" userId="c2a46d8ed9f5426a" providerId="LiveId" clId="{6DBC29BD-707B-4FF3-A7ED-DC5CC1D4D58A}" dt="2023-05-31T09:56:37.765" v="1089"/>
          <ac:picMkLst>
            <pc:docMk/>
            <pc:sldMk cId="1655926305" sldId="270"/>
            <ac:picMk id="11" creationId="{0922FAAF-FD49-4C24-A991-826ECA286F67}"/>
          </ac:picMkLst>
        </pc:picChg>
        <pc:picChg chg="add del mod">
          <ac:chgData name="鎮遠 游" userId="c2a46d8ed9f5426a" providerId="LiveId" clId="{6DBC29BD-707B-4FF3-A7ED-DC5CC1D4D58A}" dt="2023-05-31T09:56:59.486" v="1091"/>
          <ac:picMkLst>
            <pc:docMk/>
            <pc:sldMk cId="1655926305" sldId="270"/>
            <ac:picMk id="12" creationId="{8201C94A-9A8A-45D5-AD1E-93437525AF51}"/>
          </ac:picMkLst>
        </pc:picChg>
        <pc:picChg chg="add del mod">
          <ac:chgData name="鎮遠 游" userId="c2a46d8ed9f5426a" providerId="LiveId" clId="{6DBC29BD-707B-4FF3-A7ED-DC5CC1D4D58A}" dt="2023-05-31T09:57:19.037" v="1093"/>
          <ac:picMkLst>
            <pc:docMk/>
            <pc:sldMk cId="1655926305" sldId="270"/>
            <ac:picMk id="13" creationId="{B471958F-576A-4AAD-84CF-7ADFB869D75F}"/>
          </ac:picMkLst>
        </pc:picChg>
        <pc:picChg chg="add del mod">
          <ac:chgData name="鎮遠 游" userId="c2a46d8ed9f5426a" providerId="LiveId" clId="{6DBC29BD-707B-4FF3-A7ED-DC5CC1D4D58A}" dt="2023-05-31T09:57:31.862" v="1095"/>
          <ac:picMkLst>
            <pc:docMk/>
            <pc:sldMk cId="1655926305" sldId="270"/>
            <ac:picMk id="14" creationId="{F4D8C3B7-5116-402C-A55C-9064CA59463D}"/>
          </ac:picMkLst>
        </pc:picChg>
        <pc:picChg chg="add del mod">
          <ac:chgData name="鎮遠 游" userId="c2a46d8ed9f5426a" providerId="LiveId" clId="{6DBC29BD-707B-4FF3-A7ED-DC5CC1D4D58A}" dt="2023-05-31T09:57:42.534" v="1097"/>
          <ac:picMkLst>
            <pc:docMk/>
            <pc:sldMk cId="1655926305" sldId="270"/>
            <ac:picMk id="15" creationId="{0D3AB790-A0AA-4E38-92E9-5DC4D7401CF7}"/>
          </ac:picMkLst>
        </pc:picChg>
        <pc:picChg chg="add del mod">
          <ac:chgData name="鎮遠 游" userId="c2a46d8ed9f5426a" providerId="LiveId" clId="{6DBC29BD-707B-4FF3-A7ED-DC5CC1D4D58A}" dt="2023-05-31T09:58:07.582" v="1099"/>
          <ac:picMkLst>
            <pc:docMk/>
            <pc:sldMk cId="1655926305" sldId="270"/>
            <ac:picMk id="16" creationId="{6CF3A328-1382-4FA0-83D4-804297DEA085}"/>
          </ac:picMkLst>
        </pc:picChg>
        <pc:picChg chg="add mod">
          <ac:chgData name="鎮遠 游" userId="c2a46d8ed9f5426a" providerId="LiveId" clId="{6DBC29BD-707B-4FF3-A7ED-DC5CC1D4D58A}" dt="2023-05-31T09:58:42.280" v="1100"/>
          <ac:picMkLst>
            <pc:docMk/>
            <pc:sldMk cId="1655926305" sldId="270"/>
            <ac:picMk id="17" creationId="{D17A0EA4-CE99-4F27-A413-BABD8E4E2CD5}"/>
          </ac:picMkLst>
        </pc:picChg>
      </pc:sldChg>
    </pc:docChg>
  </pc:docChgLst>
  <pc:docChgLst>
    <pc:chgData name="鎮遠 游" userId="c2a46d8ed9f5426a" providerId="LiveId" clId="{913A6A75-CB4C-49CA-864A-76783399E621}"/>
    <pc:docChg chg="undo redo custSel addSld delSld modSld">
      <pc:chgData name="鎮遠 游" userId="c2a46d8ed9f5426a" providerId="LiveId" clId="{913A6A75-CB4C-49CA-864A-76783399E621}" dt="2023-06-01T17:27:33.296" v="1051"/>
      <pc:docMkLst>
        <pc:docMk/>
      </pc:docMkLst>
      <pc:sldChg chg="addSp delSp modSp mod modTransition modAnim">
        <pc:chgData name="鎮遠 游" userId="c2a46d8ed9f5426a" providerId="LiveId" clId="{913A6A75-CB4C-49CA-864A-76783399E621}" dt="2023-06-01T16:55:13.389" v="933"/>
        <pc:sldMkLst>
          <pc:docMk/>
          <pc:sldMk cId="4148323917" sldId="256"/>
        </pc:sldMkLst>
        <pc:spChg chg="mod">
          <ac:chgData name="鎮遠 游" userId="c2a46d8ed9f5426a" providerId="LiveId" clId="{913A6A75-CB4C-49CA-864A-76783399E621}" dt="2023-06-01T08:42:12.987" v="5" actId="20577"/>
          <ac:spMkLst>
            <pc:docMk/>
            <pc:sldMk cId="4148323917" sldId="256"/>
            <ac:spMk id="2" creationId="{B272792A-AA6C-4892-8BC8-F280DD0DECC4}"/>
          </ac:spMkLst>
        </pc:spChg>
        <pc:picChg chg="add del mod">
          <ac:chgData name="鎮遠 游" userId="c2a46d8ed9f5426a" providerId="LiveId" clId="{913A6A75-CB4C-49CA-864A-76783399E621}" dt="2023-06-01T16:55:13.389" v="933"/>
          <ac:picMkLst>
            <pc:docMk/>
            <pc:sldMk cId="4148323917" sldId="256"/>
            <ac:picMk id="4" creationId="{9A2AEB7B-0C4E-4301-9B9F-E04D4A3D145C}"/>
          </ac:picMkLst>
        </pc:picChg>
        <pc:picChg chg="del">
          <ac:chgData name="鎮遠 游" userId="c2a46d8ed9f5426a" providerId="LiveId" clId="{913A6A75-CB4C-49CA-864A-76783399E621}" dt="2023-06-01T09:36:18.535" v="600"/>
          <ac:picMkLst>
            <pc:docMk/>
            <pc:sldMk cId="4148323917" sldId="256"/>
            <ac:picMk id="10" creationId="{73EF2307-170D-45E7-ACC9-F37667EE67DD}"/>
          </ac:picMkLst>
        </pc:picChg>
      </pc:sldChg>
      <pc:sldChg chg="addSp delSp modSp mod modTransition delAnim modAnim">
        <pc:chgData name="鎮遠 游" userId="c2a46d8ed9f5426a" providerId="LiveId" clId="{913A6A75-CB4C-49CA-864A-76783399E621}" dt="2023-06-01T16:55:13.389" v="933"/>
        <pc:sldMkLst>
          <pc:docMk/>
          <pc:sldMk cId="563265529" sldId="257"/>
        </pc:sldMkLst>
        <pc:spChg chg="mod">
          <ac:chgData name="鎮遠 游" userId="c2a46d8ed9f5426a" providerId="LiveId" clId="{913A6A75-CB4C-49CA-864A-76783399E621}" dt="2023-06-01T08:42:16.681" v="7" actId="20577"/>
          <ac:spMkLst>
            <pc:docMk/>
            <pc:sldMk cId="563265529" sldId="257"/>
            <ac:spMk id="2" creationId="{62974DD0-D2A2-488C-9D61-FA5D15D4DF0C}"/>
          </ac:spMkLst>
        </pc:spChg>
        <pc:spChg chg="add del mod">
          <ac:chgData name="鎮遠 游" userId="c2a46d8ed9f5426a" providerId="LiveId" clId="{913A6A75-CB4C-49CA-864A-76783399E621}" dt="2023-06-01T16:10:28.280" v="754" actId="478"/>
          <ac:spMkLst>
            <pc:docMk/>
            <pc:sldMk cId="563265529" sldId="257"/>
            <ac:spMk id="11" creationId="{01EBF1C2-915B-4A48-B10E-8DDDD9D4F5D1}"/>
          </ac:spMkLst>
        </pc:spChg>
        <pc:spChg chg="add mod">
          <ac:chgData name="鎮遠 游" userId="c2a46d8ed9f5426a" providerId="LiveId" clId="{913A6A75-CB4C-49CA-864A-76783399E621}" dt="2023-06-01T08:53:20.780" v="214" actId="164"/>
          <ac:spMkLst>
            <pc:docMk/>
            <pc:sldMk cId="563265529" sldId="257"/>
            <ac:spMk id="51" creationId="{7C4522E2-1683-43E8-A211-EB2AC937B8E7}"/>
          </ac:spMkLst>
        </pc:spChg>
        <pc:spChg chg="add mod">
          <ac:chgData name="鎮遠 游" userId="c2a46d8ed9f5426a" providerId="LiveId" clId="{913A6A75-CB4C-49CA-864A-76783399E621}" dt="2023-06-01T08:53:20.780" v="214" actId="164"/>
          <ac:spMkLst>
            <pc:docMk/>
            <pc:sldMk cId="563265529" sldId="257"/>
            <ac:spMk id="52" creationId="{C857FD7C-A297-45D0-8707-92E6A2075419}"/>
          </ac:spMkLst>
        </pc:spChg>
        <pc:spChg chg="add mod">
          <ac:chgData name="鎮遠 游" userId="c2a46d8ed9f5426a" providerId="LiveId" clId="{913A6A75-CB4C-49CA-864A-76783399E621}" dt="2023-06-01T08:53:20.780" v="214" actId="164"/>
          <ac:spMkLst>
            <pc:docMk/>
            <pc:sldMk cId="563265529" sldId="257"/>
            <ac:spMk id="53" creationId="{4C0990FF-9B80-46B7-ABC9-1917FD307E09}"/>
          </ac:spMkLst>
        </pc:spChg>
        <pc:spChg chg="add mod">
          <ac:chgData name="鎮遠 游" userId="c2a46d8ed9f5426a" providerId="LiveId" clId="{913A6A75-CB4C-49CA-864A-76783399E621}" dt="2023-06-01T08:53:20.780" v="214" actId="164"/>
          <ac:spMkLst>
            <pc:docMk/>
            <pc:sldMk cId="563265529" sldId="257"/>
            <ac:spMk id="56" creationId="{CA81216E-024A-4B37-84D3-3BF120D12EF6}"/>
          </ac:spMkLst>
        </pc:spChg>
        <pc:spChg chg="add mod">
          <ac:chgData name="鎮遠 游" userId="c2a46d8ed9f5426a" providerId="LiveId" clId="{913A6A75-CB4C-49CA-864A-76783399E621}" dt="2023-06-01T08:53:20.780" v="214" actId="164"/>
          <ac:spMkLst>
            <pc:docMk/>
            <pc:sldMk cId="563265529" sldId="257"/>
            <ac:spMk id="57" creationId="{AADCADDD-532C-4FA4-A162-9DC6095A8197}"/>
          </ac:spMkLst>
        </pc:spChg>
        <pc:spChg chg="add mod">
          <ac:chgData name="鎮遠 游" userId="c2a46d8ed9f5426a" providerId="LiveId" clId="{913A6A75-CB4C-49CA-864A-76783399E621}" dt="2023-06-01T08:53:20.780" v="214" actId="164"/>
          <ac:spMkLst>
            <pc:docMk/>
            <pc:sldMk cId="563265529" sldId="257"/>
            <ac:spMk id="58" creationId="{8182EEDB-85BC-4180-9B6D-46D94CB4662F}"/>
          </ac:spMkLst>
        </pc:spChg>
        <pc:spChg chg="add mod">
          <ac:chgData name="鎮遠 游" userId="c2a46d8ed9f5426a" providerId="LiveId" clId="{913A6A75-CB4C-49CA-864A-76783399E621}" dt="2023-06-01T08:53:20.780" v="214" actId="164"/>
          <ac:spMkLst>
            <pc:docMk/>
            <pc:sldMk cId="563265529" sldId="257"/>
            <ac:spMk id="60" creationId="{87FC2411-1219-4039-948F-5EF8E39A4D26}"/>
          </ac:spMkLst>
        </pc:spChg>
        <pc:spChg chg="add del mod">
          <ac:chgData name="鎮遠 游" userId="c2a46d8ed9f5426a" providerId="LiveId" clId="{913A6A75-CB4C-49CA-864A-76783399E621}" dt="2023-06-01T08:54:35.897" v="232" actId="21"/>
          <ac:spMkLst>
            <pc:docMk/>
            <pc:sldMk cId="563265529" sldId="257"/>
            <ac:spMk id="61" creationId="{8ED539D8-EB2B-4F44-9AD5-B496EB2FC1C4}"/>
          </ac:spMkLst>
        </pc:spChg>
        <pc:spChg chg="add del mod">
          <ac:chgData name="鎮遠 游" userId="c2a46d8ed9f5426a" providerId="LiveId" clId="{913A6A75-CB4C-49CA-864A-76783399E621}" dt="2023-06-01T08:55:28.419" v="251" actId="478"/>
          <ac:spMkLst>
            <pc:docMk/>
            <pc:sldMk cId="563265529" sldId="257"/>
            <ac:spMk id="63" creationId="{997DC479-19C4-4B2D-907D-1DD6C363462F}"/>
          </ac:spMkLst>
        </pc:spChg>
        <pc:spChg chg="add del mod">
          <ac:chgData name="鎮遠 游" userId="c2a46d8ed9f5426a" providerId="LiveId" clId="{913A6A75-CB4C-49CA-864A-76783399E621}" dt="2023-06-01T08:55:28.419" v="251" actId="478"/>
          <ac:spMkLst>
            <pc:docMk/>
            <pc:sldMk cId="563265529" sldId="257"/>
            <ac:spMk id="64" creationId="{171DD46F-7A5E-47B6-9EE7-DB060A8B5DCA}"/>
          </ac:spMkLst>
        </pc:spChg>
        <pc:spChg chg="add del mod">
          <ac:chgData name="鎮遠 游" userId="c2a46d8ed9f5426a" providerId="LiveId" clId="{913A6A75-CB4C-49CA-864A-76783399E621}" dt="2023-06-01T08:55:28.419" v="251" actId="478"/>
          <ac:spMkLst>
            <pc:docMk/>
            <pc:sldMk cId="563265529" sldId="257"/>
            <ac:spMk id="65" creationId="{5EA571B1-9F18-483A-877D-715619EB10DF}"/>
          </ac:spMkLst>
        </pc:spChg>
        <pc:spChg chg="add del mod">
          <ac:chgData name="鎮遠 游" userId="c2a46d8ed9f5426a" providerId="LiveId" clId="{913A6A75-CB4C-49CA-864A-76783399E621}" dt="2023-06-01T08:55:28.419" v="251" actId="478"/>
          <ac:spMkLst>
            <pc:docMk/>
            <pc:sldMk cId="563265529" sldId="257"/>
            <ac:spMk id="66" creationId="{B23F27ED-1834-4813-9F5C-C6EAE7687E58}"/>
          </ac:spMkLst>
        </pc:spChg>
        <pc:spChg chg="add mod">
          <ac:chgData name="鎮遠 游" userId="c2a46d8ed9f5426a" providerId="LiveId" clId="{913A6A75-CB4C-49CA-864A-76783399E621}" dt="2023-06-01T08:57:01.950" v="309" actId="164"/>
          <ac:spMkLst>
            <pc:docMk/>
            <pc:sldMk cId="563265529" sldId="257"/>
            <ac:spMk id="67" creationId="{5B7E7FA0-4AE2-4407-98B2-342EAF993919}"/>
          </ac:spMkLst>
        </pc:spChg>
        <pc:spChg chg="add mod">
          <ac:chgData name="鎮遠 游" userId="c2a46d8ed9f5426a" providerId="LiveId" clId="{913A6A75-CB4C-49CA-864A-76783399E621}" dt="2023-06-01T08:57:01.950" v="309" actId="164"/>
          <ac:spMkLst>
            <pc:docMk/>
            <pc:sldMk cId="563265529" sldId="257"/>
            <ac:spMk id="68" creationId="{CF03A1FD-0C41-4AB7-87C1-4F55BEC6FE6B}"/>
          </ac:spMkLst>
        </pc:spChg>
        <pc:spChg chg="add mod">
          <ac:chgData name="鎮遠 游" userId="c2a46d8ed9f5426a" providerId="LiveId" clId="{913A6A75-CB4C-49CA-864A-76783399E621}" dt="2023-06-01T08:57:01.950" v="309" actId="164"/>
          <ac:spMkLst>
            <pc:docMk/>
            <pc:sldMk cId="563265529" sldId="257"/>
            <ac:spMk id="69" creationId="{6A5F0F4F-6875-4164-B4FF-7F518A8E6B67}"/>
          </ac:spMkLst>
        </pc:spChg>
        <pc:spChg chg="add mod">
          <ac:chgData name="鎮遠 游" userId="c2a46d8ed9f5426a" providerId="LiveId" clId="{913A6A75-CB4C-49CA-864A-76783399E621}" dt="2023-06-01T08:57:01.950" v="309" actId="164"/>
          <ac:spMkLst>
            <pc:docMk/>
            <pc:sldMk cId="563265529" sldId="257"/>
            <ac:spMk id="70" creationId="{6100E7EC-BCEF-40A8-B235-5864FC64880D}"/>
          </ac:spMkLst>
        </pc:spChg>
        <pc:spChg chg="add mod">
          <ac:chgData name="鎮遠 游" userId="c2a46d8ed9f5426a" providerId="LiveId" clId="{913A6A75-CB4C-49CA-864A-76783399E621}" dt="2023-06-01T08:57:01.950" v="309" actId="164"/>
          <ac:spMkLst>
            <pc:docMk/>
            <pc:sldMk cId="563265529" sldId="257"/>
            <ac:spMk id="71" creationId="{EC7831CF-E087-486C-B001-F1682DC57AAC}"/>
          </ac:spMkLst>
        </pc:spChg>
        <pc:spChg chg="add mod">
          <ac:chgData name="鎮遠 游" userId="c2a46d8ed9f5426a" providerId="LiveId" clId="{913A6A75-CB4C-49CA-864A-76783399E621}" dt="2023-06-01T08:59:18.309" v="376" actId="164"/>
          <ac:spMkLst>
            <pc:docMk/>
            <pc:sldMk cId="563265529" sldId="257"/>
            <ac:spMk id="80" creationId="{983ACC21-818C-47CC-BCB4-FBDE00790023}"/>
          </ac:spMkLst>
        </pc:spChg>
        <pc:spChg chg="add mod">
          <ac:chgData name="鎮遠 游" userId="c2a46d8ed9f5426a" providerId="LiveId" clId="{913A6A75-CB4C-49CA-864A-76783399E621}" dt="2023-06-01T08:59:18.309" v="376" actId="164"/>
          <ac:spMkLst>
            <pc:docMk/>
            <pc:sldMk cId="563265529" sldId="257"/>
            <ac:spMk id="82" creationId="{E7602827-BA56-4295-A913-723D2D07F81B}"/>
          </ac:spMkLst>
        </pc:spChg>
        <pc:spChg chg="add mod">
          <ac:chgData name="鎮遠 游" userId="c2a46d8ed9f5426a" providerId="LiveId" clId="{913A6A75-CB4C-49CA-864A-76783399E621}" dt="2023-06-01T08:59:18.309" v="376" actId="164"/>
          <ac:spMkLst>
            <pc:docMk/>
            <pc:sldMk cId="563265529" sldId="257"/>
            <ac:spMk id="83" creationId="{DEB49C71-6734-48DC-9B63-9648635B008B}"/>
          </ac:spMkLst>
        </pc:spChg>
        <pc:spChg chg="add mod">
          <ac:chgData name="鎮遠 游" userId="c2a46d8ed9f5426a" providerId="LiveId" clId="{913A6A75-CB4C-49CA-864A-76783399E621}" dt="2023-06-01T08:59:18.309" v="376" actId="164"/>
          <ac:spMkLst>
            <pc:docMk/>
            <pc:sldMk cId="563265529" sldId="257"/>
            <ac:spMk id="85" creationId="{53779ECE-ABF1-4D04-BB33-01BA401B762D}"/>
          </ac:spMkLst>
        </pc:spChg>
        <pc:spChg chg="add mod">
          <ac:chgData name="鎮遠 游" userId="c2a46d8ed9f5426a" providerId="LiveId" clId="{913A6A75-CB4C-49CA-864A-76783399E621}" dt="2023-06-01T08:59:18.309" v="376" actId="164"/>
          <ac:spMkLst>
            <pc:docMk/>
            <pc:sldMk cId="563265529" sldId="257"/>
            <ac:spMk id="87" creationId="{DE1E9391-FC4D-432E-BF3C-484BF8C27C0B}"/>
          </ac:spMkLst>
        </pc:spChg>
        <pc:grpChg chg="del">
          <ac:chgData name="鎮遠 游" userId="c2a46d8ed9f5426a" providerId="LiveId" clId="{913A6A75-CB4C-49CA-864A-76783399E621}" dt="2023-06-01T08:42:25.328" v="8" actId="478"/>
          <ac:grpSpMkLst>
            <pc:docMk/>
            <pc:sldMk cId="563265529" sldId="257"/>
            <ac:grpSpMk id="6" creationId="{446889C7-2392-4FD5-9995-0BE475EB844F}"/>
          </ac:grpSpMkLst>
        </pc:grpChg>
        <pc:grpChg chg="add mod">
          <ac:chgData name="鎮遠 游" userId="c2a46d8ed9f5426a" providerId="LiveId" clId="{913A6A75-CB4C-49CA-864A-76783399E621}" dt="2023-06-01T08:53:20.780" v="214" actId="164"/>
          <ac:grpSpMkLst>
            <pc:docMk/>
            <pc:sldMk cId="563265529" sldId="257"/>
            <ac:grpSpMk id="32" creationId="{70872E6D-7A7C-46B4-B95F-C01DCA697668}"/>
          </ac:grpSpMkLst>
        </pc:grpChg>
        <pc:grpChg chg="add mod">
          <ac:chgData name="鎮遠 游" userId="c2a46d8ed9f5426a" providerId="LiveId" clId="{913A6A75-CB4C-49CA-864A-76783399E621}" dt="2023-06-01T08:53:20.780" v="214" actId="164"/>
          <ac:grpSpMkLst>
            <pc:docMk/>
            <pc:sldMk cId="563265529" sldId="257"/>
            <ac:grpSpMk id="37" creationId="{A6565E86-3CC4-49C4-82B5-76CB935C4FB0}"/>
          </ac:grpSpMkLst>
        </pc:grpChg>
        <pc:grpChg chg="add del mod">
          <ac:chgData name="鎮遠 游" userId="c2a46d8ed9f5426a" providerId="LiveId" clId="{913A6A75-CB4C-49CA-864A-76783399E621}" dt="2023-06-01T08:47:28.506" v="84"/>
          <ac:grpSpMkLst>
            <pc:docMk/>
            <pc:sldMk cId="563265529" sldId="257"/>
            <ac:grpSpMk id="41" creationId="{D262B138-6959-4996-9030-043281DE2320}"/>
          </ac:grpSpMkLst>
        </pc:grpChg>
        <pc:grpChg chg="add mod">
          <ac:chgData name="鎮遠 游" userId="c2a46d8ed9f5426a" providerId="LiveId" clId="{913A6A75-CB4C-49CA-864A-76783399E621}" dt="2023-06-01T08:53:20.780" v="214" actId="164"/>
          <ac:grpSpMkLst>
            <pc:docMk/>
            <pc:sldMk cId="563265529" sldId="257"/>
            <ac:grpSpMk id="45" creationId="{0F4E10F1-C4F0-44F4-806B-7D806B9CE149}"/>
          </ac:grpSpMkLst>
        </pc:grpChg>
        <pc:grpChg chg="add del mod">
          <ac:chgData name="鎮遠 游" userId="c2a46d8ed9f5426a" providerId="LiveId" clId="{913A6A75-CB4C-49CA-864A-76783399E621}" dt="2023-06-01T16:10:28.280" v="754" actId="478"/>
          <ac:grpSpMkLst>
            <pc:docMk/>
            <pc:sldMk cId="563265529" sldId="257"/>
            <ac:grpSpMk id="59" creationId="{1877086D-B8B4-4851-A799-57CCA20DD5C7}"/>
          </ac:grpSpMkLst>
        </pc:grpChg>
        <pc:grpChg chg="add mod">
          <ac:chgData name="鎮遠 游" userId="c2a46d8ed9f5426a" providerId="LiveId" clId="{913A6A75-CB4C-49CA-864A-76783399E621}" dt="2023-06-01T08:59:18.309" v="376" actId="164"/>
          <ac:grpSpMkLst>
            <pc:docMk/>
            <pc:sldMk cId="563265529" sldId="257"/>
            <ac:grpSpMk id="78" creationId="{F00707F1-89ED-4107-AC54-092CD598157F}"/>
          </ac:grpSpMkLst>
        </pc:grpChg>
        <pc:grpChg chg="add del mod">
          <ac:chgData name="鎮遠 游" userId="c2a46d8ed9f5426a" providerId="LiveId" clId="{913A6A75-CB4C-49CA-864A-76783399E621}" dt="2023-06-01T16:10:28.280" v="754" actId="478"/>
          <ac:grpSpMkLst>
            <pc:docMk/>
            <pc:sldMk cId="563265529" sldId="257"/>
            <ac:grpSpMk id="86" creationId="{8F004E37-77EB-4C1D-9A6A-450D8C1A148D}"/>
          </ac:grpSpMkLst>
        </pc:grpChg>
        <pc:picChg chg="add mod">
          <ac:chgData name="鎮遠 游" userId="c2a46d8ed9f5426a" providerId="LiveId" clId="{913A6A75-CB4C-49CA-864A-76783399E621}" dt="2023-06-01T08:53:20.780" v="214" actId="164"/>
          <ac:picMkLst>
            <pc:docMk/>
            <pc:sldMk cId="563265529" sldId="257"/>
            <ac:picMk id="8" creationId="{CC7E4F71-AB90-4935-A59B-5BB295E180E5}"/>
          </ac:picMkLst>
        </pc:picChg>
        <pc:picChg chg="add mod">
          <ac:chgData name="鎮遠 游" userId="c2a46d8ed9f5426a" providerId="LiveId" clId="{913A6A75-CB4C-49CA-864A-76783399E621}" dt="2023-06-01T08:53:20.780" v="214" actId="164"/>
          <ac:picMkLst>
            <pc:docMk/>
            <pc:sldMk cId="563265529" sldId="257"/>
            <ac:picMk id="10" creationId="{E23EC5D1-7C18-4480-BACA-2ECF671C7A38}"/>
          </ac:picMkLst>
        </pc:picChg>
        <pc:picChg chg="del">
          <ac:chgData name="鎮遠 游" userId="c2a46d8ed9f5426a" providerId="LiveId" clId="{913A6A75-CB4C-49CA-864A-76783399E621}" dt="2023-06-01T08:42:25.939" v="9" actId="478"/>
          <ac:picMkLst>
            <pc:docMk/>
            <pc:sldMk cId="563265529" sldId="257"/>
            <ac:picMk id="26" creationId="{3180BA33-34DE-4CE1-A0B2-A9951D61DC43}"/>
          </ac:picMkLst>
        </pc:picChg>
        <pc:picChg chg="add del mod">
          <ac:chgData name="鎮遠 游" userId="c2a46d8ed9f5426a" providerId="LiveId" clId="{913A6A75-CB4C-49CA-864A-76783399E621}" dt="2023-06-01T16:06:05.933" v="733"/>
          <ac:picMkLst>
            <pc:docMk/>
            <pc:sldMk cId="563265529" sldId="257"/>
            <ac:picMk id="88" creationId="{341C5EB0-75AF-43AF-B798-705D71AD1497}"/>
          </ac:picMkLst>
        </pc:picChg>
        <pc:picChg chg="add del mod">
          <ac:chgData name="鎮遠 游" userId="c2a46d8ed9f5426a" providerId="LiveId" clId="{913A6A75-CB4C-49CA-864A-76783399E621}" dt="2023-06-01T16:06:34.902" v="735"/>
          <ac:picMkLst>
            <pc:docMk/>
            <pc:sldMk cId="563265529" sldId="257"/>
            <ac:picMk id="89" creationId="{F60F74AD-A392-444A-8D91-6CBD96E4F9AD}"/>
          </ac:picMkLst>
        </pc:picChg>
        <pc:picChg chg="add del mod">
          <ac:chgData name="鎮遠 游" userId="c2a46d8ed9f5426a" providerId="LiveId" clId="{913A6A75-CB4C-49CA-864A-76783399E621}" dt="2023-06-01T16:06:50.411" v="737"/>
          <ac:picMkLst>
            <pc:docMk/>
            <pc:sldMk cId="563265529" sldId="257"/>
            <ac:picMk id="90" creationId="{E9E13C20-5CDB-4B61-B723-2550C4619A1A}"/>
          </ac:picMkLst>
        </pc:picChg>
        <pc:picChg chg="add del mod">
          <ac:chgData name="鎮遠 游" userId="c2a46d8ed9f5426a" providerId="LiveId" clId="{913A6A75-CB4C-49CA-864A-76783399E621}" dt="2023-06-01T16:07:54.811" v="740"/>
          <ac:picMkLst>
            <pc:docMk/>
            <pc:sldMk cId="563265529" sldId="257"/>
            <ac:picMk id="91" creationId="{19943D38-248E-4DC9-90A9-C7C8BA08F288}"/>
          </ac:picMkLst>
        </pc:picChg>
        <pc:picChg chg="add del mod">
          <ac:chgData name="鎮遠 游" userId="c2a46d8ed9f5426a" providerId="LiveId" clId="{913A6A75-CB4C-49CA-864A-76783399E621}" dt="2023-06-01T16:08:05.302" v="742"/>
          <ac:picMkLst>
            <pc:docMk/>
            <pc:sldMk cId="563265529" sldId="257"/>
            <ac:picMk id="92" creationId="{DE9A8294-4F80-491B-8B39-C3E88D58700B}"/>
          </ac:picMkLst>
        </pc:picChg>
        <pc:picChg chg="add del mod">
          <ac:chgData name="鎮遠 游" userId="c2a46d8ed9f5426a" providerId="LiveId" clId="{913A6A75-CB4C-49CA-864A-76783399E621}" dt="2023-06-01T16:08:16.727" v="744"/>
          <ac:picMkLst>
            <pc:docMk/>
            <pc:sldMk cId="563265529" sldId="257"/>
            <ac:picMk id="93" creationId="{461052F9-A045-4367-8AAC-39252E90E8FF}"/>
          </ac:picMkLst>
        </pc:picChg>
        <pc:picChg chg="add del mod">
          <ac:chgData name="鎮遠 游" userId="c2a46d8ed9f5426a" providerId="LiveId" clId="{913A6A75-CB4C-49CA-864A-76783399E621}" dt="2023-06-01T16:08:37.581" v="746"/>
          <ac:picMkLst>
            <pc:docMk/>
            <pc:sldMk cId="563265529" sldId="257"/>
            <ac:picMk id="94" creationId="{09523B25-6504-4261-9776-3F9DF6961A1A}"/>
          </ac:picMkLst>
        </pc:picChg>
        <pc:picChg chg="add del mod">
          <ac:chgData name="鎮遠 游" userId="c2a46d8ed9f5426a" providerId="LiveId" clId="{913A6A75-CB4C-49CA-864A-76783399E621}" dt="2023-06-01T16:09:04.666" v="748"/>
          <ac:picMkLst>
            <pc:docMk/>
            <pc:sldMk cId="563265529" sldId="257"/>
            <ac:picMk id="95" creationId="{C26F2C0A-C1DB-4C45-98C5-E4F251DCC9DA}"/>
          </ac:picMkLst>
        </pc:picChg>
        <pc:picChg chg="add del mod">
          <ac:chgData name="鎮遠 游" userId="c2a46d8ed9f5426a" providerId="LiveId" clId="{913A6A75-CB4C-49CA-864A-76783399E621}" dt="2023-06-01T16:09:25.805" v="750"/>
          <ac:picMkLst>
            <pc:docMk/>
            <pc:sldMk cId="563265529" sldId="257"/>
            <ac:picMk id="96" creationId="{C7729A21-C929-4722-8129-294444DDFB1D}"/>
          </ac:picMkLst>
        </pc:picChg>
        <pc:picChg chg="add del mod">
          <ac:chgData name="鎮遠 游" userId="c2a46d8ed9f5426a" providerId="LiveId" clId="{913A6A75-CB4C-49CA-864A-76783399E621}" dt="2023-06-01T16:10:03.799" v="752"/>
          <ac:picMkLst>
            <pc:docMk/>
            <pc:sldMk cId="563265529" sldId="257"/>
            <ac:picMk id="97" creationId="{D1E8ABE8-B71A-4E54-BC3E-E5A075C7A986}"/>
          </ac:picMkLst>
        </pc:picChg>
        <pc:picChg chg="add del mod">
          <ac:chgData name="鎮遠 游" userId="c2a46d8ed9f5426a" providerId="LiveId" clId="{913A6A75-CB4C-49CA-864A-76783399E621}" dt="2023-06-01T16:11:32.035" v="765"/>
          <ac:picMkLst>
            <pc:docMk/>
            <pc:sldMk cId="563265529" sldId="257"/>
            <ac:picMk id="98" creationId="{67079107-FB13-48E2-A049-7F442C23BFFA}"/>
          </ac:picMkLst>
        </pc:picChg>
        <pc:picChg chg="add del mod">
          <ac:chgData name="鎮遠 游" userId="c2a46d8ed9f5426a" providerId="LiveId" clId="{913A6A75-CB4C-49CA-864A-76783399E621}" dt="2023-06-01T16:55:13.389" v="933"/>
          <ac:picMkLst>
            <pc:docMk/>
            <pc:sldMk cId="563265529" sldId="257"/>
            <ac:picMk id="99" creationId="{E06FD993-4554-4B13-BE97-BE01894847D9}"/>
          </ac:picMkLst>
        </pc:picChg>
        <pc:cxnChg chg="add del mod">
          <ac:chgData name="鎮遠 游" userId="c2a46d8ed9f5426a" providerId="LiveId" clId="{913A6A75-CB4C-49CA-864A-76783399E621}" dt="2023-06-01T08:45:37.066" v="53" actId="478"/>
          <ac:cxnSpMkLst>
            <pc:docMk/>
            <pc:sldMk cId="563265529" sldId="257"/>
            <ac:cxnSpMk id="14" creationId="{F9329FCD-C324-4946-8AD9-FA085618C18B}"/>
          </ac:cxnSpMkLst>
        </pc:cxnChg>
        <pc:cxnChg chg="add del mod">
          <ac:chgData name="鎮遠 游" userId="c2a46d8ed9f5426a" providerId="LiveId" clId="{913A6A75-CB4C-49CA-864A-76783399E621}" dt="2023-06-01T08:45:49.384" v="56" actId="478"/>
          <ac:cxnSpMkLst>
            <pc:docMk/>
            <pc:sldMk cId="563265529" sldId="257"/>
            <ac:cxnSpMk id="22" creationId="{B942EF1E-B8F0-4F5C-A3A6-CE8FFD0A7A45}"/>
          </ac:cxnSpMkLst>
        </pc:cxnChg>
        <pc:cxnChg chg="add mod">
          <ac:chgData name="鎮遠 游" userId="c2a46d8ed9f5426a" providerId="LiveId" clId="{913A6A75-CB4C-49CA-864A-76783399E621}" dt="2023-06-01T08:46:25.820" v="66" actId="164"/>
          <ac:cxnSpMkLst>
            <pc:docMk/>
            <pc:sldMk cId="563265529" sldId="257"/>
            <ac:cxnSpMk id="25" creationId="{FAD0340B-3E4D-46A5-AEE9-0F91369E9318}"/>
          </ac:cxnSpMkLst>
        </pc:cxnChg>
        <pc:cxnChg chg="add mod">
          <ac:chgData name="鎮遠 游" userId="c2a46d8ed9f5426a" providerId="LiveId" clId="{913A6A75-CB4C-49CA-864A-76783399E621}" dt="2023-06-01T08:46:25.820" v="66" actId="164"/>
          <ac:cxnSpMkLst>
            <pc:docMk/>
            <pc:sldMk cId="563265529" sldId="257"/>
            <ac:cxnSpMk id="28" creationId="{278715D5-679A-438F-B0C6-ED4E7554509C}"/>
          </ac:cxnSpMkLst>
        </pc:cxnChg>
        <pc:cxnChg chg="add mod">
          <ac:chgData name="鎮遠 游" userId="c2a46d8ed9f5426a" providerId="LiveId" clId="{913A6A75-CB4C-49CA-864A-76783399E621}" dt="2023-06-01T08:46:25.820" v="66" actId="164"/>
          <ac:cxnSpMkLst>
            <pc:docMk/>
            <pc:sldMk cId="563265529" sldId="257"/>
            <ac:cxnSpMk id="30" creationId="{EFEC59CA-A766-4EBE-A405-31695E8AA9F2}"/>
          </ac:cxnSpMkLst>
        </pc:cxnChg>
        <pc:cxnChg chg="add mod">
          <ac:chgData name="鎮遠 游" userId="c2a46d8ed9f5426a" providerId="LiveId" clId="{913A6A75-CB4C-49CA-864A-76783399E621}" dt="2023-06-01T08:53:20.780" v="214" actId="164"/>
          <ac:cxnSpMkLst>
            <pc:docMk/>
            <pc:sldMk cId="563265529" sldId="257"/>
            <ac:cxnSpMk id="34" creationId="{D145A2FF-43F0-4197-830A-7892AE9D7EEC}"/>
          </ac:cxnSpMkLst>
        </pc:cxnChg>
        <pc:cxnChg chg="add del mod">
          <ac:chgData name="鎮遠 游" userId="c2a46d8ed9f5426a" providerId="LiveId" clId="{913A6A75-CB4C-49CA-864A-76783399E621}" dt="2023-06-01T08:46:54.899" v="71" actId="478"/>
          <ac:cxnSpMkLst>
            <pc:docMk/>
            <pc:sldMk cId="563265529" sldId="257"/>
            <ac:cxnSpMk id="36" creationId="{257ACC5C-1157-4E96-9202-8A282753E6C8}"/>
          </ac:cxnSpMkLst>
        </pc:cxnChg>
        <pc:cxnChg chg="mod">
          <ac:chgData name="鎮遠 游" userId="c2a46d8ed9f5426a" providerId="LiveId" clId="{913A6A75-CB4C-49CA-864A-76783399E621}" dt="2023-06-01T08:47:41.483" v="89" actId="14100"/>
          <ac:cxnSpMkLst>
            <pc:docMk/>
            <pc:sldMk cId="563265529" sldId="257"/>
            <ac:cxnSpMk id="38" creationId="{CF1AA67D-68E0-4FC8-A0D6-E9DB68184E61}"/>
          </ac:cxnSpMkLst>
        </pc:cxnChg>
        <pc:cxnChg chg="mod">
          <ac:chgData name="鎮遠 游" userId="c2a46d8ed9f5426a" providerId="LiveId" clId="{913A6A75-CB4C-49CA-864A-76783399E621}" dt="2023-06-01T08:46:58.681" v="73"/>
          <ac:cxnSpMkLst>
            <pc:docMk/>
            <pc:sldMk cId="563265529" sldId="257"/>
            <ac:cxnSpMk id="39" creationId="{95BEC775-3D30-43C2-A025-B7C787D7ECA9}"/>
          </ac:cxnSpMkLst>
        </pc:cxnChg>
        <pc:cxnChg chg="mod">
          <ac:chgData name="鎮遠 游" userId="c2a46d8ed9f5426a" providerId="LiveId" clId="{913A6A75-CB4C-49CA-864A-76783399E621}" dt="2023-06-01T08:47:53.682" v="92" actId="14100"/>
          <ac:cxnSpMkLst>
            <pc:docMk/>
            <pc:sldMk cId="563265529" sldId="257"/>
            <ac:cxnSpMk id="40" creationId="{080BD97D-FDF1-4589-9D92-C1AB6214CCAE}"/>
          </ac:cxnSpMkLst>
        </pc:cxnChg>
        <pc:cxnChg chg="mod">
          <ac:chgData name="鎮遠 游" userId="c2a46d8ed9f5426a" providerId="LiveId" clId="{913A6A75-CB4C-49CA-864A-76783399E621}" dt="2023-06-01T08:47:26.822" v="83"/>
          <ac:cxnSpMkLst>
            <pc:docMk/>
            <pc:sldMk cId="563265529" sldId="257"/>
            <ac:cxnSpMk id="42" creationId="{BCFFCF6B-BAC6-445B-A983-D6B0E9DDA966}"/>
          </ac:cxnSpMkLst>
        </pc:cxnChg>
        <pc:cxnChg chg="mod">
          <ac:chgData name="鎮遠 游" userId="c2a46d8ed9f5426a" providerId="LiveId" clId="{913A6A75-CB4C-49CA-864A-76783399E621}" dt="2023-06-01T08:47:26.822" v="83"/>
          <ac:cxnSpMkLst>
            <pc:docMk/>
            <pc:sldMk cId="563265529" sldId="257"/>
            <ac:cxnSpMk id="43" creationId="{D3702B1B-F917-4C7E-856A-67F5D8FCD4BB}"/>
          </ac:cxnSpMkLst>
        </pc:cxnChg>
        <pc:cxnChg chg="mod">
          <ac:chgData name="鎮遠 游" userId="c2a46d8ed9f5426a" providerId="LiveId" clId="{913A6A75-CB4C-49CA-864A-76783399E621}" dt="2023-06-01T08:47:26.822" v="83"/>
          <ac:cxnSpMkLst>
            <pc:docMk/>
            <pc:sldMk cId="563265529" sldId="257"/>
            <ac:cxnSpMk id="44" creationId="{821B9E9C-A63D-4D03-8081-D65E6A0744DA}"/>
          </ac:cxnSpMkLst>
        </pc:cxnChg>
        <pc:cxnChg chg="mod">
          <ac:chgData name="鎮遠 游" userId="c2a46d8ed9f5426a" providerId="LiveId" clId="{913A6A75-CB4C-49CA-864A-76783399E621}" dt="2023-06-01T08:47:29.455" v="85"/>
          <ac:cxnSpMkLst>
            <pc:docMk/>
            <pc:sldMk cId="563265529" sldId="257"/>
            <ac:cxnSpMk id="46" creationId="{AC665905-507F-4B90-9C34-CD1C87FF7AEC}"/>
          </ac:cxnSpMkLst>
        </pc:cxnChg>
        <pc:cxnChg chg="mod">
          <ac:chgData name="鎮遠 游" userId="c2a46d8ed9f5426a" providerId="LiveId" clId="{913A6A75-CB4C-49CA-864A-76783399E621}" dt="2023-06-01T08:47:29.455" v="85"/>
          <ac:cxnSpMkLst>
            <pc:docMk/>
            <pc:sldMk cId="563265529" sldId="257"/>
            <ac:cxnSpMk id="47" creationId="{9D415385-D173-4595-B8F4-B357611C37A8}"/>
          </ac:cxnSpMkLst>
        </pc:cxnChg>
        <pc:cxnChg chg="mod">
          <ac:chgData name="鎮遠 游" userId="c2a46d8ed9f5426a" providerId="LiveId" clId="{913A6A75-CB4C-49CA-864A-76783399E621}" dt="2023-06-01T08:47:29.455" v="85"/>
          <ac:cxnSpMkLst>
            <pc:docMk/>
            <pc:sldMk cId="563265529" sldId="257"/>
            <ac:cxnSpMk id="48" creationId="{021D8453-11A0-4762-ADCF-B1B929C61F25}"/>
          </ac:cxnSpMkLst>
        </pc:cxnChg>
        <pc:cxnChg chg="add mod">
          <ac:chgData name="鎮遠 游" userId="c2a46d8ed9f5426a" providerId="LiveId" clId="{913A6A75-CB4C-49CA-864A-76783399E621}" dt="2023-06-01T08:53:20.780" v="214" actId="164"/>
          <ac:cxnSpMkLst>
            <pc:docMk/>
            <pc:sldMk cId="563265529" sldId="257"/>
            <ac:cxnSpMk id="55" creationId="{8168950F-E4C0-4AC8-AB15-03EA9649EAE5}"/>
          </ac:cxnSpMkLst>
        </pc:cxnChg>
        <pc:cxnChg chg="add mod">
          <ac:chgData name="鎮遠 游" userId="c2a46d8ed9f5426a" providerId="LiveId" clId="{913A6A75-CB4C-49CA-864A-76783399E621}" dt="2023-06-01T16:10:28.280" v="754" actId="478"/>
          <ac:cxnSpMkLst>
            <pc:docMk/>
            <pc:sldMk cId="563265529" sldId="257"/>
            <ac:cxnSpMk id="72" creationId="{60696E0D-75EE-4782-AAE8-97F445BD5D10}"/>
          </ac:cxnSpMkLst>
        </pc:cxnChg>
        <pc:cxnChg chg="add mod">
          <ac:chgData name="鎮遠 游" userId="c2a46d8ed9f5426a" providerId="LiveId" clId="{913A6A75-CB4C-49CA-864A-76783399E621}" dt="2023-06-01T16:10:28.280" v="754" actId="478"/>
          <ac:cxnSpMkLst>
            <pc:docMk/>
            <pc:sldMk cId="563265529" sldId="257"/>
            <ac:cxnSpMk id="75" creationId="{1D745814-733B-412E-94AD-B04F8DA306EB}"/>
          </ac:cxnSpMkLst>
        </pc:cxnChg>
        <pc:cxnChg chg="add mod">
          <ac:chgData name="鎮遠 游" userId="c2a46d8ed9f5426a" providerId="LiveId" clId="{913A6A75-CB4C-49CA-864A-76783399E621}" dt="2023-06-01T16:10:28.280" v="754" actId="478"/>
          <ac:cxnSpMkLst>
            <pc:docMk/>
            <pc:sldMk cId="563265529" sldId="257"/>
            <ac:cxnSpMk id="77" creationId="{E915764D-A177-400F-9528-8F783FAA1A95}"/>
          </ac:cxnSpMkLst>
        </pc:cxnChg>
        <pc:cxnChg chg="add mod">
          <ac:chgData name="鎮遠 游" userId="c2a46d8ed9f5426a" providerId="LiveId" clId="{913A6A75-CB4C-49CA-864A-76783399E621}" dt="2023-06-01T08:57:01.950" v="309" actId="164"/>
          <ac:cxnSpMkLst>
            <pc:docMk/>
            <pc:sldMk cId="563265529" sldId="257"/>
            <ac:cxnSpMk id="79" creationId="{BE1092CD-8B7F-42FF-B595-EA16189BAF5F}"/>
          </ac:cxnSpMkLst>
        </pc:cxnChg>
        <pc:cxnChg chg="add mod">
          <ac:chgData name="鎮遠 游" userId="c2a46d8ed9f5426a" providerId="LiveId" clId="{913A6A75-CB4C-49CA-864A-76783399E621}" dt="2023-06-01T08:59:18.309" v="376" actId="164"/>
          <ac:cxnSpMkLst>
            <pc:docMk/>
            <pc:sldMk cId="563265529" sldId="257"/>
            <ac:cxnSpMk id="84" creationId="{3E391BCA-FB81-486F-AC5B-9FEA30AAA96D}"/>
          </ac:cxnSpMkLst>
        </pc:cxnChg>
      </pc:sldChg>
      <pc:sldChg chg="addSp delSp modSp mod modTransition modAnim">
        <pc:chgData name="鎮遠 游" userId="c2a46d8ed9f5426a" providerId="LiveId" clId="{913A6A75-CB4C-49CA-864A-76783399E621}" dt="2023-06-01T17:27:33.296" v="1051"/>
        <pc:sldMkLst>
          <pc:docMk/>
          <pc:sldMk cId="3186288786" sldId="259"/>
        </pc:sldMkLst>
        <pc:spChg chg="mod">
          <ac:chgData name="鎮遠 游" userId="c2a46d8ed9f5426a" providerId="LiveId" clId="{913A6A75-CB4C-49CA-864A-76783399E621}" dt="2023-06-01T11:45:16.936" v="727" actId="20577"/>
          <ac:spMkLst>
            <pc:docMk/>
            <pc:sldMk cId="3186288786" sldId="259"/>
            <ac:spMk id="3" creationId="{289D1C7A-DCC8-477F-9D72-13723FD95BE0}"/>
          </ac:spMkLst>
        </pc:spChg>
        <pc:picChg chg="del">
          <ac:chgData name="鎮遠 游" userId="c2a46d8ed9f5426a" providerId="LiveId" clId="{913A6A75-CB4C-49CA-864A-76783399E621}" dt="2023-06-01T09:36:18.535" v="600"/>
          <ac:picMkLst>
            <pc:docMk/>
            <pc:sldMk cId="3186288786" sldId="259"/>
            <ac:picMk id="4" creationId="{7732BAD6-835C-4DC1-B38D-1C35E9F73DF8}"/>
          </ac:picMkLst>
        </pc:picChg>
        <pc:picChg chg="add del mod">
          <ac:chgData name="鎮遠 游" userId="c2a46d8ed9f5426a" providerId="LiveId" clId="{913A6A75-CB4C-49CA-864A-76783399E621}" dt="2023-06-01T17:27:24.732" v="1050"/>
          <ac:picMkLst>
            <pc:docMk/>
            <pc:sldMk cId="3186288786" sldId="259"/>
            <ac:picMk id="5" creationId="{61710093-79DD-406D-9683-ED53992A271B}"/>
          </ac:picMkLst>
        </pc:picChg>
        <pc:picChg chg="add mod">
          <ac:chgData name="鎮遠 游" userId="c2a46d8ed9f5426a" providerId="LiveId" clId="{913A6A75-CB4C-49CA-864A-76783399E621}" dt="2023-06-01T17:27:33.296" v="1051"/>
          <ac:picMkLst>
            <pc:docMk/>
            <pc:sldMk cId="3186288786" sldId="259"/>
            <ac:picMk id="6" creationId="{CCB0C9E0-C02E-401D-BC9D-8F7A7445C2F4}"/>
          </ac:picMkLst>
        </pc:picChg>
      </pc:sldChg>
      <pc:sldChg chg="addSp delSp modSp mod modTransition addAnim delAnim modAnim">
        <pc:chgData name="鎮遠 游" userId="c2a46d8ed9f5426a" providerId="LiveId" clId="{913A6A75-CB4C-49CA-864A-76783399E621}" dt="2023-06-01T16:55:13.389" v="933"/>
        <pc:sldMkLst>
          <pc:docMk/>
          <pc:sldMk cId="359196834" sldId="262"/>
        </pc:sldMkLst>
        <pc:spChg chg="mod">
          <ac:chgData name="鎮遠 游" userId="c2a46d8ed9f5426a" providerId="LiveId" clId="{913A6A75-CB4C-49CA-864A-76783399E621}" dt="2023-06-01T09:02:30.386" v="395" actId="20577"/>
          <ac:spMkLst>
            <pc:docMk/>
            <pc:sldMk cId="359196834" sldId="262"/>
            <ac:spMk id="2" creationId="{D9B23063-B71A-4E3B-A0D0-8FD98C641BD8}"/>
          </ac:spMkLst>
        </pc:spChg>
        <pc:spChg chg="del">
          <ac:chgData name="鎮遠 游" userId="c2a46d8ed9f5426a" providerId="LiveId" clId="{913A6A75-CB4C-49CA-864A-76783399E621}" dt="2023-06-01T08:59:51.080" v="379" actId="478"/>
          <ac:spMkLst>
            <pc:docMk/>
            <pc:sldMk cId="359196834" sldId="262"/>
            <ac:spMk id="7" creationId="{2B733E61-E903-4186-8B51-C9A5CFD5CB48}"/>
          </ac:spMkLst>
        </pc:spChg>
        <pc:spChg chg="del">
          <ac:chgData name="鎮遠 游" userId="c2a46d8ed9f5426a" providerId="LiveId" clId="{913A6A75-CB4C-49CA-864A-76783399E621}" dt="2023-06-01T08:59:51.080" v="379" actId="478"/>
          <ac:spMkLst>
            <pc:docMk/>
            <pc:sldMk cId="359196834" sldId="262"/>
            <ac:spMk id="9" creationId="{8E44B9CC-9063-448F-B896-D1FD2CD62D0B}"/>
          </ac:spMkLst>
        </pc:spChg>
        <pc:spChg chg="del">
          <ac:chgData name="鎮遠 游" userId="c2a46d8ed9f5426a" providerId="LiveId" clId="{913A6A75-CB4C-49CA-864A-76783399E621}" dt="2023-06-01T08:59:51.080" v="379" actId="478"/>
          <ac:spMkLst>
            <pc:docMk/>
            <pc:sldMk cId="359196834" sldId="262"/>
            <ac:spMk id="10" creationId="{8A466F9F-AAB2-4D70-BCF5-D8380699674B}"/>
          </ac:spMkLst>
        </pc:spChg>
        <pc:spChg chg="add del mod">
          <ac:chgData name="鎮遠 游" userId="c2a46d8ed9f5426a" providerId="LiveId" clId="{913A6A75-CB4C-49CA-864A-76783399E621}" dt="2023-06-01T16:10:59.775" v="761" actId="478"/>
          <ac:spMkLst>
            <pc:docMk/>
            <pc:sldMk cId="359196834" sldId="262"/>
            <ac:spMk id="11" creationId="{A169C2D2-5ABE-4352-BD96-52CD5217113A}"/>
          </ac:spMkLst>
        </pc:spChg>
        <pc:spChg chg="add del mod">
          <ac:chgData name="鎮遠 游" userId="c2a46d8ed9f5426a" providerId="LiveId" clId="{913A6A75-CB4C-49CA-864A-76783399E621}" dt="2023-06-01T16:10:59.775" v="761" actId="478"/>
          <ac:spMkLst>
            <pc:docMk/>
            <pc:sldMk cId="359196834" sldId="262"/>
            <ac:spMk id="12" creationId="{D8FEFE94-AA50-4C3C-8C68-55BBBD0829B9}"/>
          </ac:spMkLst>
        </pc:spChg>
        <pc:spChg chg="add del mod">
          <ac:chgData name="鎮遠 游" userId="c2a46d8ed9f5426a" providerId="LiveId" clId="{913A6A75-CB4C-49CA-864A-76783399E621}" dt="2023-06-01T11:47:19.983" v="730" actId="478"/>
          <ac:spMkLst>
            <pc:docMk/>
            <pc:sldMk cId="359196834" sldId="262"/>
            <ac:spMk id="13" creationId="{D95DC55D-B706-4274-8B6A-23A931267345}"/>
          </ac:spMkLst>
        </pc:spChg>
        <pc:grpChg chg="del">
          <ac:chgData name="鎮遠 游" userId="c2a46d8ed9f5426a" providerId="LiveId" clId="{913A6A75-CB4C-49CA-864A-76783399E621}" dt="2023-06-01T08:59:49.202" v="378" actId="478"/>
          <ac:grpSpMkLst>
            <pc:docMk/>
            <pc:sldMk cId="359196834" sldId="262"/>
            <ac:grpSpMk id="4" creationId="{57358A96-39B8-486C-BC81-B875D44066B2}"/>
          </ac:grpSpMkLst>
        </pc:grpChg>
        <pc:picChg chg="add del mod">
          <ac:chgData name="鎮遠 游" userId="c2a46d8ed9f5426a" providerId="LiveId" clId="{913A6A75-CB4C-49CA-864A-76783399E621}" dt="2023-06-01T16:10:55.683" v="760" actId="478"/>
          <ac:picMkLst>
            <pc:docMk/>
            <pc:sldMk cId="359196834" sldId="262"/>
            <ac:picMk id="8" creationId="{05675318-3F0E-404A-9676-7F8CDD9D6476}"/>
          </ac:picMkLst>
        </pc:picChg>
        <pc:picChg chg="add del mod">
          <ac:chgData name="鎮遠 游" userId="c2a46d8ed9f5426a" providerId="LiveId" clId="{913A6A75-CB4C-49CA-864A-76783399E621}" dt="2023-06-01T16:30:32.706" v="834"/>
          <ac:picMkLst>
            <pc:docMk/>
            <pc:sldMk cId="359196834" sldId="262"/>
            <ac:picMk id="14" creationId="{81CF70D2-CDC7-4999-B966-3727E686AA39}"/>
          </ac:picMkLst>
        </pc:picChg>
        <pc:picChg chg="add del mod">
          <ac:chgData name="鎮遠 游" userId="c2a46d8ed9f5426a" providerId="LiveId" clId="{913A6A75-CB4C-49CA-864A-76783399E621}" dt="2023-06-01T16:33:03.224" v="851"/>
          <ac:picMkLst>
            <pc:docMk/>
            <pc:sldMk cId="359196834" sldId="262"/>
            <ac:picMk id="15" creationId="{6C6656E9-F583-496E-AD6C-C81BD94B4EAA}"/>
          </ac:picMkLst>
        </pc:picChg>
        <pc:picChg chg="add del mod">
          <ac:chgData name="鎮遠 游" userId="c2a46d8ed9f5426a" providerId="LiveId" clId="{913A6A75-CB4C-49CA-864A-76783399E621}" dt="2023-06-01T16:34:17.118" v="853"/>
          <ac:picMkLst>
            <pc:docMk/>
            <pc:sldMk cId="359196834" sldId="262"/>
            <ac:picMk id="16" creationId="{FB36EEAE-22D0-4123-9BE7-21FA440FEC5C}"/>
          </ac:picMkLst>
        </pc:picChg>
        <pc:picChg chg="add del mod">
          <ac:chgData name="鎮遠 游" userId="c2a46d8ed9f5426a" providerId="LiveId" clId="{913A6A75-CB4C-49CA-864A-76783399E621}" dt="2023-06-01T16:34:34.839" v="855"/>
          <ac:picMkLst>
            <pc:docMk/>
            <pc:sldMk cId="359196834" sldId="262"/>
            <ac:picMk id="17" creationId="{6CA8D170-5777-4ADA-B6F0-E53831B1A8C6}"/>
          </ac:picMkLst>
        </pc:picChg>
        <pc:picChg chg="add del mod">
          <ac:chgData name="鎮遠 游" userId="c2a46d8ed9f5426a" providerId="LiveId" clId="{913A6A75-CB4C-49CA-864A-76783399E621}" dt="2023-06-01T16:34:44.895" v="857"/>
          <ac:picMkLst>
            <pc:docMk/>
            <pc:sldMk cId="359196834" sldId="262"/>
            <ac:picMk id="18" creationId="{50F6E8FA-C4EC-4715-992A-625CF2F857EC}"/>
          </ac:picMkLst>
        </pc:picChg>
        <pc:picChg chg="add del mod">
          <ac:chgData name="鎮遠 游" userId="c2a46d8ed9f5426a" providerId="LiveId" clId="{913A6A75-CB4C-49CA-864A-76783399E621}" dt="2023-06-01T16:34:53.348" v="859"/>
          <ac:picMkLst>
            <pc:docMk/>
            <pc:sldMk cId="359196834" sldId="262"/>
            <ac:picMk id="19" creationId="{E5271619-B479-4459-AF67-D6853773B429}"/>
          </ac:picMkLst>
        </pc:picChg>
        <pc:picChg chg="add del mod">
          <ac:chgData name="鎮遠 游" userId="c2a46d8ed9f5426a" providerId="LiveId" clId="{913A6A75-CB4C-49CA-864A-76783399E621}" dt="2023-06-01T16:35:17.633" v="861"/>
          <ac:picMkLst>
            <pc:docMk/>
            <pc:sldMk cId="359196834" sldId="262"/>
            <ac:picMk id="20" creationId="{2EDA3C25-1910-47BC-9BC9-F3C6126553BD}"/>
          </ac:picMkLst>
        </pc:picChg>
        <pc:picChg chg="add del mod">
          <ac:chgData name="鎮遠 游" userId="c2a46d8ed9f5426a" providerId="LiveId" clId="{913A6A75-CB4C-49CA-864A-76783399E621}" dt="2023-06-01T16:35:28.251" v="863"/>
          <ac:picMkLst>
            <pc:docMk/>
            <pc:sldMk cId="359196834" sldId="262"/>
            <ac:picMk id="21" creationId="{488869C4-EC68-4AA4-BAFD-0EC926B2F74C}"/>
          </ac:picMkLst>
        </pc:picChg>
        <pc:picChg chg="add del mod">
          <ac:chgData name="鎮遠 游" userId="c2a46d8ed9f5426a" providerId="LiveId" clId="{913A6A75-CB4C-49CA-864A-76783399E621}" dt="2023-06-01T16:35:36.652" v="865"/>
          <ac:picMkLst>
            <pc:docMk/>
            <pc:sldMk cId="359196834" sldId="262"/>
            <ac:picMk id="22" creationId="{6E09ECAB-9989-41C7-947D-8A29AF82FD54}"/>
          </ac:picMkLst>
        </pc:picChg>
        <pc:picChg chg="add del mod">
          <ac:chgData name="鎮遠 游" userId="c2a46d8ed9f5426a" providerId="LiveId" clId="{913A6A75-CB4C-49CA-864A-76783399E621}" dt="2023-06-01T16:36:39.584" v="867"/>
          <ac:picMkLst>
            <pc:docMk/>
            <pc:sldMk cId="359196834" sldId="262"/>
            <ac:picMk id="23" creationId="{F8C21789-45B8-482B-96F5-3BF0E8A40074}"/>
          </ac:picMkLst>
        </pc:picChg>
        <pc:picChg chg="add del mod">
          <ac:chgData name="鎮遠 游" userId="c2a46d8ed9f5426a" providerId="LiveId" clId="{913A6A75-CB4C-49CA-864A-76783399E621}" dt="2023-06-01T16:37:05.736" v="869"/>
          <ac:picMkLst>
            <pc:docMk/>
            <pc:sldMk cId="359196834" sldId="262"/>
            <ac:picMk id="24" creationId="{2852E6FC-6BCD-4B60-8A6A-1FA3ABFED043}"/>
          </ac:picMkLst>
        </pc:picChg>
        <pc:picChg chg="del">
          <ac:chgData name="鎮遠 游" userId="c2a46d8ed9f5426a" providerId="LiveId" clId="{913A6A75-CB4C-49CA-864A-76783399E621}" dt="2023-06-01T09:06:02.465" v="489" actId="478"/>
          <ac:picMkLst>
            <pc:docMk/>
            <pc:sldMk cId="359196834" sldId="262"/>
            <ac:picMk id="25" creationId="{E977163F-6D98-4E52-91DC-B900416264CB}"/>
          </ac:picMkLst>
        </pc:picChg>
        <pc:picChg chg="add del mod">
          <ac:chgData name="鎮遠 游" userId="c2a46d8ed9f5426a" providerId="LiveId" clId="{913A6A75-CB4C-49CA-864A-76783399E621}" dt="2023-06-01T16:37:20.990" v="871"/>
          <ac:picMkLst>
            <pc:docMk/>
            <pc:sldMk cId="359196834" sldId="262"/>
            <ac:picMk id="26" creationId="{8033DF95-B542-4D3E-9A31-6233E0912550}"/>
          </ac:picMkLst>
        </pc:picChg>
        <pc:picChg chg="add del mod">
          <ac:chgData name="鎮遠 游" userId="c2a46d8ed9f5426a" providerId="LiveId" clId="{913A6A75-CB4C-49CA-864A-76783399E621}" dt="2023-06-01T16:38:28.172" v="873"/>
          <ac:picMkLst>
            <pc:docMk/>
            <pc:sldMk cId="359196834" sldId="262"/>
            <ac:picMk id="27" creationId="{00279D39-005B-48A3-80C6-97FF1A64671D}"/>
          </ac:picMkLst>
        </pc:picChg>
        <pc:picChg chg="add del mod">
          <ac:chgData name="鎮遠 游" userId="c2a46d8ed9f5426a" providerId="LiveId" clId="{913A6A75-CB4C-49CA-864A-76783399E621}" dt="2023-06-01T16:38:52.869" v="875"/>
          <ac:picMkLst>
            <pc:docMk/>
            <pc:sldMk cId="359196834" sldId="262"/>
            <ac:picMk id="28" creationId="{C85E996F-03A8-4546-9C73-9014D985FCDD}"/>
          </ac:picMkLst>
        </pc:picChg>
        <pc:picChg chg="add del mod">
          <ac:chgData name="鎮遠 游" userId="c2a46d8ed9f5426a" providerId="LiveId" clId="{913A6A75-CB4C-49CA-864A-76783399E621}" dt="2023-06-01T16:39:29.675" v="877"/>
          <ac:picMkLst>
            <pc:docMk/>
            <pc:sldMk cId="359196834" sldId="262"/>
            <ac:picMk id="29" creationId="{CC0B9987-2FFD-40BD-A7D9-64FA5CA5AF0D}"/>
          </ac:picMkLst>
        </pc:picChg>
        <pc:picChg chg="add del mod">
          <ac:chgData name="鎮遠 游" userId="c2a46d8ed9f5426a" providerId="LiveId" clId="{913A6A75-CB4C-49CA-864A-76783399E621}" dt="2023-06-01T16:40:37.153" v="879"/>
          <ac:picMkLst>
            <pc:docMk/>
            <pc:sldMk cId="359196834" sldId="262"/>
            <ac:picMk id="30" creationId="{29C7B85A-B647-4CA8-B4A2-6C190E7B1A24}"/>
          </ac:picMkLst>
        </pc:picChg>
        <pc:picChg chg="add del mod">
          <ac:chgData name="鎮遠 游" userId="c2a46d8ed9f5426a" providerId="LiveId" clId="{913A6A75-CB4C-49CA-864A-76783399E621}" dt="2023-06-01T16:40:47.172" v="881"/>
          <ac:picMkLst>
            <pc:docMk/>
            <pc:sldMk cId="359196834" sldId="262"/>
            <ac:picMk id="31" creationId="{6C89934D-6AF1-42C6-96B8-60C37E5D8A67}"/>
          </ac:picMkLst>
        </pc:picChg>
        <pc:picChg chg="add del mod">
          <ac:chgData name="鎮遠 游" userId="c2a46d8ed9f5426a" providerId="LiveId" clId="{913A6A75-CB4C-49CA-864A-76783399E621}" dt="2023-06-01T16:41:02.869" v="883"/>
          <ac:picMkLst>
            <pc:docMk/>
            <pc:sldMk cId="359196834" sldId="262"/>
            <ac:picMk id="32" creationId="{9B05B012-47D0-4C43-BB4A-FAB11E2DDD5A}"/>
          </ac:picMkLst>
        </pc:picChg>
        <pc:picChg chg="add del mod">
          <ac:chgData name="鎮遠 游" userId="c2a46d8ed9f5426a" providerId="LiveId" clId="{913A6A75-CB4C-49CA-864A-76783399E621}" dt="2023-06-01T16:41:14.142" v="885"/>
          <ac:picMkLst>
            <pc:docMk/>
            <pc:sldMk cId="359196834" sldId="262"/>
            <ac:picMk id="33" creationId="{C24036DF-BB0C-4900-881A-3D94BD364B29}"/>
          </ac:picMkLst>
        </pc:picChg>
        <pc:picChg chg="add del mod">
          <ac:chgData name="鎮遠 游" userId="c2a46d8ed9f5426a" providerId="LiveId" clId="{913A6A75-CB4C-49CA-864A-76783399E621}" dt="2023-06-01T16:42:58.111" v="887"/>
          <ac:picMkLst>
            <pc:docMk/>
            <pc:sldMk cId="359196834" sldId="262"/>
            <ac:picMk id="34" creationId="{65BCDE70-6F10-4A76-9A6E-064E7E2F24D3}"/>
          </ac:picMkLst>
        </pc:picChg>
        <pc:picChg chg="add del mod">
          <ac:chgData name="鎮遠 游" userId="c2a46d8ed9f5426a" providerId="LiveId" clId="{913A6A75-CB4C-49CA-864A-76783399E621}" dt="2023-06-01T16:43:06.741" v="889"/>
          <ac:picMkLst>
            <pc:docMk/>
            <pc:sldMk cId="359196834" sldId="262"/>
            <ac:picMk id="35" creationId="{820EF5EA-1277-4C19-AE5E-CB31E4B7B2AD}"/>
          </ac:picMkLst>
        </pc:picChg>
        <pc:picChg chg="add del mod">
          <ac:chgData name="鎮遠 游" userId="c2a46d8ed9f5426a" providerId="LiveId" clId="{913A6A75-CB4C-49CA-864A-76783399E621}" dt="2023-06-01T16:55:13.389" v="933"/>
          <ac:picMkLst>
            <pc:docMk/>
            <pc:sldMk cId="359196834" sldId="262"/>
            <ac:picMk id="36" creationId="{94D2AA32-83F3-4978-94CB-2254404D25D7}"/>
          </ac:picMkLst>
        </pc:picChg>
      </pc:sldChg>
      <pc:sldChg chg="del">
        <pc:chgData name="鎮遠 游" userId="c2a46d8ed9f5426a" providerId="LiveId" clId="{913A6A75-CB4C-49CA-864A-76783399E621}" dt="2023-06-01T08:59:47.040" v="377" actId="47"/>
        <pc:sldMkLst>
          <pc:docMk/>
          <pc:sldMk cId="1178852721" sldId="263"/>
        </pc:sldMkLst>
      </pc:sldChg>
      <pc:sldChg chg="del">
        <pc:chgData name="鎮遠 游" userId="c2a46d8ed9f5426a" providerId="LiveId" clId="{913A6A75-CB4C-49CA-864A-76783399E621}" dt="2023-06-01T08:59:47.040" v="377" actId="47"/>
        <pc:sldMkLst>
          <pc:docMk/>
          <pc:sldMk cId="3694166812" sldId="264"/>
        </pc:sldMkLst>
      </pc:sldChg>
      <pc:sldChg chg="del">
        <pc:chgData name="鎮遠 游" userId="c2a46d8ed9f5426a" providerId="LiveId" clId="{913A6A75-CB4C-49CA-864A-76783399E621}" dt="2023-06-01T08:59:47.040" v="377" actId="47"/>
        <pc:sldMkLst>
          <pc:docMk/>
          <pc:sldMk cId="350203029" sldId="265"/>
        </pc:sldMkLst>
      </pc:sldChg>
      <pc:sldChg chg="del">
        <pc:chgData name="鎮遠 游" userId="c2a46d8ed9f5426a" providerId="LiveId" clId="{913A6A75-CB4C-49CA-864A-76783399E621}" dt="2023-06-01T08:59:47.040" v="377" actId="47"/>
        <pc:sldMkLst>
          <pc:docMk/>
          <pc:sldMk cId="932704632" sldId="266"/>
        </pc:sldMkLst>
      </pc:sldChg>
      <pc:sldChg chg="del">
        <pc:chgData name="鎮遠 游" userId="c2a46d8ed9f5426a" providerId="LiveId" clId="{913A6A75-CB4C-49CA-864A-76783399E621}" dt="2023-06-01T08:59:47.040" v="377" actId="47"/>
        <pc:sldMkLst>
          <pc:docMk/>
          <pc:sldMk cId="3374375336" sldId="267"/>
        </pc:sldMkLst>
      </pc:sldChg>
      <pc:sldChg chg="del">
        <pc:chgData name="鎮遠 游" userId="c2a46d8ed9f5426a" providerId="LiveId" clId="{913A6A75-CB4C-49CA-864A-76783399E621}" dt="2023-06-01T08:59:47.040" v="377" actId="47"/>
        <pc:sldMkLst>
          <pc:docMk/>
          <pc:sldMk cId="2824934937" sldId="268"/>
        </pc:sldMkLst>
      </pc:sldChg>
      <pc:sldChg chg="addSp delSp modSp mod modTransition delAnim modAnim">
        <pc:chgData name="鎮遠 游" userId="c2a46d8ed9f5426a" providerId="LiveId" clId="{913A6A75-CB4C-49CA-864A-76783399E621}" dt="2023-06-01T17:17:36.805" v="1012"/>
        <pc:sldMkLst>
          <pc:docMk/>
          <pc:sldMk cId="1718616463" sldId="269"/>
        </pc:sldMkLst>
        <pc:spChg chg="mod">
          <ac:chgData name="鎮遠 游" userId="c2a46d8ed9f5426a" providerId="LiveId" clId="{913A6A75-CB4C-49CA-864A-76783399E621}" dt="2023-06-01T09:05:54.568" v="487" actId="20577"/>
          <ac:spMkLst>
            <pc:docMk/>
            <pc:sldMk cId="1718616463" sldId="269"/>
            <ac:spMk id="2" creationId="{DDB6A428-8E3A-4C39-824C-EA620D707C39}"/>
          </ac:spMkLst>
        </pc:spChg>
        <pc:spChg chg="add mod">
          <ac:chgData name="鎮遠 游" userId="c2a46d8ed9f5426a" providerId="LiveId" clId="{913A6A75-CB4C-49CA-864A-76783399E621}" dt="2023-06-01T09:33:53.508" v="583" actId="1076"/>
          <ac:spMkLst>
            <pc:docMk/>
            <pc:sldMk cId="1718616463" sldId="269"/>
            <ac:spMk id="6" creationId="{9784E5FA-F6FB-476F-8273-7B237F5F7174}"/>
          </ac:spMkLst>
        </pc:spChg>
        <pc:spChg chg="add del mod">
          <ac:chgData name="鎮遠 游" userId="c2a46d8ed9f5426a" providerId="LiveId" clId="{913A6A75-CB4C-49CA-864A-76783399E621}" dt="2023-06-01T09:10:43.915" v="522" actId="478"/>
          <ac:spMkLst>
            <pc:docMk/>
            <pc:sldMk cId="1718616463" sldId="269"/>
            <ac:spMk id="7" creationId="{9D0F5AD5-1004-46F8-9F4F-02942D66ED82}"/>
          </ac:spMkLst>
        </pc:spChg>
        <pc:spChg chg="add mod">
          <ac:chgData name="鎮遠 游" userId="c2a46d8ed9f5426a" providerId="LiveId" clId="{913A6A75-CB4C-49CA-864A-76783399E621}" dt="2023-06-01T09:12:39.443" v="568" actId="1076"/>
          <ac:spMkLst>
            <pc:docMk/>
            <pc:sldMk cId="1718616463" sldId="269"/>
            <ac:spMk id="8" creationId="{9A35BF09-355A-4BA9-9583-57DBE3848A1D}"/>
          </ac:spMkLst>
        </pc:spChg>
        <pc:graphicFrameChg chg="add mod modGraphic">
          <ac:chgData name="鎮遠 游" userId="c2a46d8ed9f5426a" providerId="LiveId" clId="{913A6A75-CB4C-49CA-864A-76783399E621}" dt="2023-06-01T09:12:39.443" v="568" actId="1076"/>
          <ac:graphicFrameMkLst>
            <pc:docMk/>
            <pc:sldMk cId="1718616463" sldId="269"/>
            <ac:graphicFrameMk id="4" creationId="{31B1301E-CD6F-4314-BFD2-03E2C44F0F93}"/>
          </ac:graphicFrameMkLst>
        </pc:graphicFrameChg>
        <pc:picChg chg="del">
          <ac:chgData name="鎮遠 游" userId="c2a46d8ed9f5426a" providerId="LiveId" clId="{913A6A75-CB4C-49CA-864A-76783399E621}" dt="2023-06-01T09:06:00.917" v="488" actId="478"/>
          <ac:picMkLst>
            <pc:docMk/>
            <pc:sldMk cId="1718616463" sldId="269"/>
            <ac:picMk id="5" creationId="{368B7EE6-4886-4845-BDD4-CDB8DABE73BF}"/>
          </ac:picMkLst>
        </pc:picChg>
        <pc:picChg chg="add del mod">
          <ac:chgData name="鎮遠 游" userId="c2a46d8ed9f5426a" providerId="LiveId" clId="{913A6A75-CB4C-49CA-864A-76783399E621}" dt="2023-06-01T17:03:10.831" v="966"/>
          <ac:picMkLst>
            <pc:docMk/>
            <pc:sldMk cId="1718616463" sldId="269"/>
            <ac:picMk id="9" creationId="{6ADD717D-FC28-4452-B48C-F97ADB1E6CFA}"/>
          </ac:picMkLst>
        </pc:picChg>
        <pc:picChg chg="add del mod">
          <ac:chgData name="鎮遠 游" userId="c2a46d8ed9f5426a" providerId="LiveId" clId="{913A6A75-CB4C-49CA-864A-76783399E621}" dt="2023-06-01T17:05:46.733" v="971"/>
          <ac:picMkLst>
            <pc:docMk/>
            <pc:sldMk cId="1718616463" sldId="269"/>
            <ac:picMk id="10" creationId="{3D3BC542-1284-42A1-B63E-B483A50A5F06}"/>
          </ac:picMkLst>
        </pc:picChg>
        <pc:picChg chg="del">
          <ac:chgData name="鎮遠 游" userId="c2a46d8ed9f5426a" providerId="LiveId" clId="{913A6A75-CB4C-49CA-864A-76783399E621}" dt="2023-06-01T09:06:05.058" v="490" actId="478"/>
          <ac:picMkLst>
            <pc:docMk/>
            <pc:sldMk cId="1718616463" sldId="269"/>
            <ac:picMk id="11" creationId="{AC802A36-4231-4A4A-B484-32D2E9711DAD}"/>
          </ac:picMkLst>
        </pc:picChg>
        <pc:picChg chg="add del mod">
          <ac:chgData name="鎮遠 游" userId="c2a46d8ed9f5426a" providerId="LiveId" clId="{913A6A75-CB4C-49CA-864A-76783399E621}" dt="2023-06-01T17:07:29.988" v="973"/>
          <ac:picMkLst>
            <pc:docMk/>
            <pc:sldMk cId="1718616463" sldId="269"/>
            <ac:picMk id="12" creationId="{2A9DF636-A169-4C5C-9ACB-2D549B2734B8}"/>
          </ac:picMkLst>
        </pc:picChg>
        <pc:picChg chg="add del mod">
          <ac:chgData name="鎮遠 游" userId="c2a46d8ed9f5426a" providerId="LiveId" clId="{913A6A75-CB4C-49CA-864A-76783399E621}" dt="2023-06-01T17:07:45.975" v="975"/>
          <ac:picMkLst>
            <pc:docMk/>
            <pc:sldMk cId="1718616463" sldId="269"/>
            <ac:picMk id="13" creationId="{B4CD7AA0-17BD-4117-8A2A-3B4F3D0EC8D5}"/>
          </ac:picMkLst>
        </pc:picChg>
        <pc:picChg chg="add del mod">
          <ac:chgData name="鎮遠 游" userId="c2a46d8ed9f5426a" providerId="LiveId" clId="{913A6A75-CB4C-49CA-864A-76783399E621}" dt="2023-06-01T17:08:10.527" v="977"/>
          <ac:picMkLst>
            <pc:docMk/>
            <pc:sldMk cId="1718616463" sldId="269"/>
            <ac:picMk id="14" creationId="{FC9405CE-D599-471F-A0E2-D903F8C618A7}"/>
          </ac:picMkLst>
        </pc:picChg>
        <pc:picChg chg="add del mod">
          <ac:chgData name="鎮遠 游" userId="c2a46d8ed9f5426a" providerId="LiveId" clId="{913A6A75-CB4C-49CA-864A-76783399E621}" dt="2023-06-01T17:08:38.261" v="979"/>
          <ac:picMkLst>
            <pc:docMk/>
            <pc:sldMk cId="1718616463" sldId="269"/>
            <ac:picMk id="15" creationId="{158A250F-F1E5-4B74-B19E-08BC25F206FF}"/>
          </ac:picMkLst>
        </pc:picChg>
        <pc:picChg chg="add del mod">
          <ac:chgData name="鎮遠 游" userId="c2a46d8ed9f5426a" providerId="LiveId" clId="{913A6A75-CB4C-49CA-864A-76783399E621}" dt="2023-06-01T17:09:07.982" v="981"/>
          <ac:picMkLst>
            <pc:docMk/>
            <pc:sldMk cId="1718616463" sldId="269"/>
            <ac:picMk id="16" creationId="{35C3BD79-D789-4BA4-A654-62598F9090D2}"/>
          </ac:picMkLst>
        </pc:picChg>
        <pc:picChg chg="add del mod">
          <ac:chgData name="鎮遠 游" userId="c2a46d8ed9f5426a" providerId="LiveId" clId="{913A6A75-CB4C-49CA-864A-76783399E621}" dt="2023-06-01T17:09:25.588" v="983"/>
          <ac:picMkLst>
            <pc:docMk/>
            <pc:sldMk cId="1718616463" sldId="269"/>
            <ac:picMk id="17" creationId="{FB7C1C3E-1C41-46FB-AE22-08CE53217D88}"/>
          </ac:picMkLst>
        </pc:picChg>
        <pc:picChg chg="add del mod">
          <ac:chgData name="鎮遠 游" userId="c2a46d8ed9f5426a" providerId="LiveId" clId="{913A6A75-CB4C-49CA-864A-76783399E621}" dt="2023-06-01T17:09:47.999" v="985"/>
          <ac:picMkLst>
            <pc:docMk/>
            <pc:sldMk cId="1718616463" sldId="269"/>
            <ac:picMk id="18" creationId="{27E8A9BA-D9F6-429B-AF10-AF2296A0F321}"/>
          </ac:picMkLst>
        </pc:picChg>
        <pc:picChg chg="add del mod">
          <ac:chgData name="鎮遠 游" userId="c2a46d8ed9f5426a" providerId="LiveId" clId="{913A6A75-CB4C-49CA-864A-76783399E621}" dt="2023-06-01T17:13:41.782" v="997"/>
          <ac:picMkLst>
            <pc:docMk/>
            <pc:sldMk cId="1718616463" sldId="269"/>
            <ac:picMk id="19" creationId="{7D622DBA-0FE2-49FC-8484-3A4D9F46B740}"/>
          </ac:picMkLst>
        </pc:picChg>
        <pc:picChg chg="add del mod">
          <ac:chgData name="鎮遠 游" userId="c2a46d8ed9f5426a" providerId="LiveId" clId="{913A6A75-CB4C-49CA-864A-76783399E621}" dt="2023-06-01T17:14:13.514" v="999"/>
          <ac:picMkLst>
            <pc:docMk/>
            <pc:sldMk cId="1718616463" sldId="269"/>
            <ac:picMk id="20" creationId="{3EC42A0D-83BF-4130-B4A3-D67EEA4ACE18}"/>
          </ac:picMkLst>
        </pc:picChg>
        <pc:picChg chg="add del mod">
          <ac:chgData name="鎮遠 游" userId="c2a46d8ed9f5426a" providerId="LiveId" clId="{913A6A75-CB4C-49CA-864A-76783399E621}" dt="2023-06-01T17:14:51.151" v="1001"/>
          <ac:picMkLst>
            <pc:docMk/>
            <pc:sldMk cId="1718616463" sldId="269"/>
            <ac:picMk id="21" creationId="{6B88410A-9DD0-4809-B4DC-876575BEBE44}"/>
          </ac:picMkLst>
        </pc:picChg>
        <pc:picChg chg="add del mod">
          <ac:chgData name="鎮遠 游" userId="c2a46d8ed9f5426a" providerId="LiveId" clId="{913A6A75-CB4C-49CA-864A-76783399E621}" dt="2023-06-01T17:15:04.733" v="1003"/>
          <ac:picMkLst>
            <pc:docMk/>
            <pc:sldMk cId="1718616463" sldId="269"/>
            <ac:picMk id="22" creationId="{D7B4EE37-ABE9-47EC-9C19-39B4FDC15E47}"/>
          </ac:picMkLst>
        </pc:picChg>
        <pc:picChg chg="add del mod">
          <ac:chgData name="鎮遠 游" userId="c2a46d8ed9f5426a" providerId="LiveId" clId="{913A6A75-CB4C-49CA-864A-76783399E621}" dt="2023-06-01T17:15:15.830" v="1005"/>
          <ac:picMkLst>
            <pc:docMk/>
            <pc:sldMk cId="1718616463" sldId="269"/>
            <ac:picMk id="23" creationId="{7B15576B-BDF7-462A-B3F5-BA276A0FA3AA}"/>
          </ac:picMkLst>
        </pc:picChg>
        <pc:picChg chg="add del mod">
          <ac:chgData name="鎮遠 游" userId="c2a46d8ed9f5426a" providerId="LiveId" clId="{913A6A75-CB4C-49CA-864A-76783399E621}" dt="2023-06-01T17:15:25.466" v="1007"/>
          <ac:picMkLst>
            <pc:docMk/>
            <pc:sldMk cId="1718616463" sldId="269"/>
            <ac:picMk id="24" creationId="{7B6D4F90-7074-4E17-9610-B1D1170BC697}"/>
          </ac:picMkLst>
        </pc:picChg>
        <pc:picChg chg="add del mod">
          <ac:chgData name="鎮遠 游" userId="c2a46d8ed9f5426a" providerId="LiveId" clId="{913A6A75-CB4C-49CA-864A-76783399E621}" dt="2023-06-01T17:15:35.636" v="1009"/>
          <ac:picMkLst>
            <pc:docMk/>
            <pc:sldMk cId="1718616463" sldId="269"/>
            <ac:picMk id="25" creationId="{56608D52-BF90-475F-B97F-AC0072E1D03E}"/>
          </ac:picMkLst>
        </pc:picChg>
        <pc:picChg chg="add mod">
          <ac:chgData name="鎮遠 游" userId="c2a46d8ed9f5426a" providerId="LiveId" clId="{913A6A75-CB4C-49CA-864A-76783399E621}" dt="2023-06-01T17:16:26.367" v="1011"/>
          <ac:picMkLst>
            <pc:docMk/>
            <pc:sldMk cId="1718616463" sldId="269"/>
            <ac:picMk id="26" creationId="{CAAE139E-CBAC-43E1-9EF4-2A9559EF8A81}"/>
          </ac:picMkLst>
        </pc:picChg>
        <pc:picChg chg="add mod">
          <ac:chgData name="鎮遠 游" userId="c2a46d8ed9f5426a" providerId="LiveId" clId="{913A6A75-CB4C-49CA-864A-76783399E621}" dt="2023-06-01T17:17:36.805" v="1012"/>
          <ac:picMkLst>
            <pc:docMk/>
            <pc:sldMk cId="1718616463" sldId="269"/>
            <ac:picMk id="27" creationId="{ACD53587-AE3F-428C-B408-8EDF70B5767D}"/>
          </ac:picMkLst>
        </pc:picChg>
      </pc:sldChg>
      <pc:sldChg chg="addSp delSp modSp mod modTransition delAnim modAnim">
        <pc:chgData name="鎮遠 游" userId="c2a46d8ed9f5426a" providerId="LiveId" clId="{913A6A75-CB4C-49CA-864A-76783399E621}" dt="2023-06-01T17:21:43.794" v="1023"/>
        <pc:sldMkLst>
          <pc:docMk/>
          <pc:sldMk cId="1655926305" sldId="270"/>
        </pc:sldMkLst>
        <pc:spChg chg="mod">
          <ac:chgData name="鎮遠 游" userId="c2a46d8ed9f5426a" providerId="LiveId" clId="{913A6A75-CB4C-49CA-864A-76783399E621}" dt="2023-06-01T09:06:13.847" v="494"/>
          <ac:spMkLst>
            <pc:docMk/>
            <pc:sldMk cId="1655926305" sldId="270"/>
            <ac:spMk id="2" creationId="{DDB6A428-8E3A-4C39-824C-EA620D707C39}"/>
          </ac:spMkLst>
        </pc:spChg>
        <pc:spChg chg="add mod">
          <ac:chgData name="鎮遠 游" userId="c2a46d8ed9f5426a" providerId="LiveId" clId="{913A6A75-CB4C-49CA-864A-76783399E621}" dt="2023-06-01T09:33:43.021" v="582" actId="1076"/>
          <ac:spMkLst>
            <pc:docMk/>
            <pc:sldMk cId="1655926305" sldId="270"/>
            <ac:spMk id="7" creationId="{C22CF9AD-0887-4444-914A-7BE9EE000596}"/>
          </ac:spMkLst>
        </pc:spChg>
        <pc:picChg chg="add del mod">
          <ac:chgData name="鎮遠 游" userId="c2a46d8ed9f5426a" providerId="LiveId" clId="{913A6A75-CB4C-49CA-864A-76783399E621}" dt="2023-06-01T17:10:28.435" v="987"/>
          <ac:picMkLst>
            <pc:docMk/>
            <pc:sldMk cId="1655926305" sldId="270"/>
            <ac:picMk id="4" creationId="{45A8BF6E-3D77-4BA4-AFF9-753EED29C6E6}"/>
          </ac:picMkLst>
        </pc:picChg>
        <pc:picChg chg="add del mod">
          <ac:chgData name="鎮遠 游" userId="c2a46d8ed9f5426a" providerId="LiveId" clId="{913A6A75-CB4C-49CA-864A-76783399E621}" dt="2023-06-01T17:11:16.370" v="989"/>
          <ac:picMkLst>
            <pc:docMk/>
            <pc:sldMk cId="1655926305" sldId="270"/>
            <ac:picMk id="5" creationId="{85A78546-A596-4EDE-9B81-550A7228A649}"/>
          </ac:picMkLst>
        </pc:picChg>
        <pc:picChg chg="del">
          <ac:chgData name="鎮遠 游" userId="c2a46d8ed9f5426a" providerId="LiveId" clId="{913A6A75-CB4C-49CA-864A-76783399E621}" dt="2023-06-01T09:06:09.407" v="493" actId="478"/>
          <ac:picMkLst>
            <pc:docMk/>
            <pc:sldMk cId="1655926305" sldId="270"/>
            <ac:picMk id="6" creationId="{917D8D84-FEB1-487C-A90E-03CD104DBA5E}"/>
          </ac:picMkLst>
        </pc:picChg>
        <pc:picChg chg="del">
          <ac:chgData name="鎮遠 游" userId="c2a46d8ed9f5426a" providerId="LiveId" clId="{913A6A75-CB4C-49CA-864A-76783399E621}" dt="2023-06-01T09:06:09.043" v="492" actId="478"/>
          <ac:picMkLst>
            <pc:docMk/>
            <pc:sldMk cId="1655926305" sldId="270"/>
            <ac:picMk id="8" creationId="{4949B29C-9FDE-481E-A82D-3357773CC487}"/>
          </ac:picMkLst>
        </pc:picChg>
        <pc:picChg chg="add del mod">
          <ac:chgData name="鎮遠 游" userId="c2a46d8ed9f5426a" providerId="LiveId" clId="{913A6A75-CB4C-49CA-864A-76783399E621}" dt="2023-06-01T17:12:04.666" v="992"/>
          <ac:picMkLst>
            <pc:docMk/>
            <pc:sldMk cId="1655926305" sldId="270"/>
            <ac:picMk id="9" creationId="{D4D07591-4510-4C80-B0FD-FA2B8A27D9FC}"/>
          </ac:picMkLst>
        </pc:picChg>
        <pc:picChg chg="add del mod">
          <ac:chgData name="鎮遠 游" userId="c2a46d8ed9f5426a" providerId="LiveId" clId="{913A6A75-CB4C-49CA-864A-76783399E621}" dt="2023-06-01T17:12:11.812" v="994"/>
          <ac:picMkLst>
            <pc:docMk/>
            <pc:sldMk cId="1655926305" sldId="270"/>
            <ac:picMk id="10" creationId="{ECAB1F1D-270D-4D72-82CF-AF63A8DCA19C}"/>
          </ac:picMkLst>
        </pc:picChg>
        <pc:picChg chg="add del mod">
          <ac:chgData name="鎮遠 游" userId="c2a46d8ed9f5426a" providerId="LiveId" clId="{913A6A75-CB4C-49CA-864A-76783399E621}" dt="2023-06-01T17:17:36.805" v="1012"/>
          <ac:picMkLst>
            <pc:docMk/>
            <pc:sldMk cId="1655926305" sldId="270"/>
            <ac:picMk id="11" creationId="{67E322DE-8A63-4E83-B5B9-A31BEC35A1D4}"/>
          </ac:picMkLst>
        </pc:picChg>
        <pc:picChg chg="add mod">
          <ac:chgData name="鎮遠 游" userId="c2a46d8ed9f5426a" providerId="LiveId" clId="{913A6A75-CB4C-49CA-864A-76783399E621}" dt="2023-06-01T17:16:26.367" v="1011"/>
          <ac:picMkLst>
            <pc:docMk/>
            <pc:sldMk cId="1655926305" sldId="270"/>
            <ac:picMk id="12" creationId="{AFBDA50B-8EDA-46B9-B87E-5BEE77FAF8BA}"/>
          </ac:picMkLst>
        </pc:picChg>
        <pc:picChg chg="add del mod">
          <ac:chgData name="鎮遠 游" userId="c2a46d8ed9f5426a" providerId="LiveId" clId="{913A6A75-CB4C-49CA-864A-76783399E621}" dt="2023-06-01T17:17:38.399" v="1013"/>
          <ac:picMkLst>
            <pc:docMk/>
            <pc:sldMk cId="1655926305" sldId="270"/>
            <ac:picMk id="13" creationId="{454DC28D-A9CD-4F60-8159-7DED50CD09D0}"/>
          </ac:picMkLst>
        </pc:picChg>
        <pc:picChg chg="add del mod">
          <ac:chgData name="鎮遠 游" userId="c2a46d8ed9f5426a" providerId="LiveId" clId="{913A6A75-CB4C-49CA-864A-76783399E621}" dt="2023-06-01T17:20:59.005" v="1019"/>
          <ac:picMkLst>
            <pc:docMk/>
            <pc:sldMk cId="1655926305" sldId="270"/>
            <ac:picMk id="14" creationId="{724831BC-2C0E-4CFB-8402-53CDE79495F7}"/>
          </ac:picMkLst>
        </pc:picChg>
        <pc:picChg chg="add del mod">
          <ac:chgData name="鎮遠 游" userId="c2a46d8ed9f5426a" providerId="LiveId" clId="{913A6A75-CB4C-49CA-864A-76783399E621}" dt="2023-06-01T17:19:00.620" v="1015" actId="478"/>
          <ac:picMkLst>
            <pc:docMk/>
            <pc:sldMk cId="1655926305" sldId="270"/>
            <ac:picMk id="15" creationId="{A28B65C3-16A4-4283-B28A-34432EC83262}"/>
          </ac:picMkLst>
        </pc:picChg>
        <pc:picChg chg="add del mod">
          <ac:chgData name="鎮遠 游" userId="c2a46d8ed9f5426a" providerId="LiveId" clId="{913A6A75-CB4C-49CA-864A-76783399E621}" dt="2023-06-01T17:21:15.709" v="1022"/>
          <ac:picMkLst>
            <pc:docMk/>
            <pc:sldMk cId="1655926305" sldId="270"/>
            <ac:picMk id="16" creationId="{2A7DB3A7-6E0A-442D-9FD6-0DA59B0B8092}"/>
          </ac:picMkLst>
        </pc:picChg>
        <pc:picChg chg="del">
          <ac:chgData name="鎮遠 游" userId="c2a46d8ed9f5426a" providerId="LiveId" clId="{913A6A75-CB4C-49CA-864A-76783399E621}" dt="2023-06-01T09:06:08.514" v="491" actId="478"/>
          <ac:picMkLst>
            <pc:docMk/>
            <pc:sldMk cId="1655926305" sldId="270"/>
            <ac:picMk id="17" creationId="{D17A0EA4-CE99-4F27-A413-BABD8E4E2CD5}"/>
          </ac:picMkLst>
        </pc:picChg>
        <pc:picChg chg="add mod">
          <ac:chgData name="鎮遠 游" userId="c2a46d8ed9f5426a" providerId="LiveId" clId="{913A6A75-CB4C-49CA-864A-76783399E621}" dt="2023-06-01T17:21:43.794" v="1023"/>
          <ac:picMkLst>
            <pc:docMk/>
            <pc:sldMk cId="1655926305" sldId="270"/>
            <ac:picMk id="18" creationId="{505C0E45-5CF8-42FA-8711-CB5682511820}"/>
          </ac:picMkLst>
        </pc:picChg>
      </pc:sldChg>
      <pc:sldChg chg="addSp delSp modSp add mod modTransition modAnim">
        <pc:chgData name="鎮遠 游" userId="c2a46d8ed9f5426a" providerId="LiveId" clId="{913A6A75-CB4C-49CA-864A-76783399E621}" dt="2023-06-01T17:26:40.769" v="1049"/>
        <pc:sldMkLst>
          <pc:docMk/>
          <pc:sldMk cId="3917674773" sldId="271"/>
        </pc:sldMkLst>
        <pc:spChg chg="del">
          <ac:chgData name="鎮遠 游" userId="c2a46d8ed9f5426a" providerId="LiveId" clId="{913A6A75-CB4C-49CA-864A-76783399E621}" dt="2023-06-01T09:34:10.235" v="585" actId="478"/>
          <ac:spMkLst>
            <pc:docMk/>
            <pc:sldMk cId="3917674773" sldId="271"/>
            <ac:spMk id="7" creationId="{C22CF9AD-0887-4444-914A-7BE9EE000596}"/>
          </ac:spMkLst>
        </pc:spChg>
        <pc:spChg chg="add del mod">
          <ac:chgData name="鎮遠 游" userId="c2a46d8ed9f5426a" providerId="LiveId" clId="{913A6A75-CB4C-49CA-864A-76783399E621}" dt="2023-06-01T09:53:31.038" v="622" actId="478"/>
          <ac:spMkLst>
            <pc:docMk/>
            <pc:sldMk cId="3917674773" sldId="271"/>
            <ac:spMk id="8" creationId="{D565CA17-3F03-441D-B4C8-76B5943CA531}"/>
          </ac:spMkLst>
        </pc:spChg>
        <pc:spChg chg="add del mod">
          <ac:chgData name="鎮遠 游" userId="c2a46d8ed9f5426a" providerId="LiveId" clId="{913A6A75-CB4C-49CA-864A-76783399E621}" dt="2023-06-01T09:53:28.577" v="620" actId="478"/>
          <ac:spMkLst>
            <pc:docMk/>
            <pc:sldMk cId="3917674773" sldId="271"/>
            <ac:spMk id="9" creationId="{FABF3328-7662-4F16-B5AC-19CE326E3FF9}"/>
          </ac:spMkLst>
        </pc:spChg>
        <pc:spChg chg="add del mod">
          <ac:chgData name="鎮遠 游" userId="c2a46d8ed9f5426a" providerId="LiveId" clId="{913A6A75-CB4C-49CA-864A-76783399E621}" dt="2023-06-01T09:53:44.956" v="626" actId="478"/>
          <ac:spMkLst>
            <pc:docMk/>
            <pc:sldMk cId="3917674773" sldId="271"/>
            <ac:spMk id="11" creationId="{2EEAE843-9E36-4FE8-90D5-50BE1D6FA995}"/>
          </ac:spMkLst>
        </pc:spChg>
        <pc:graphicFrameChg chg="add del mod modGraphic">
          <ac:chgData name="鎮遠 游" userId="c2a46d8ed9f5426a" providerId="LiveId" clId="{913A6A75-CB4C-49CA-864A-76783399E621}" dt="2023-06-01T09:54:01.393" v="629" actId="478"/>
          <ac:graphicFrameMkLst>
            <pc:docMk/>
            <pc:sldMk cId="3917674773" sldId="271"/>
            <ac:graphicFrameMk id="10" creationId="{35B50584-5344-488E-9CF7-A8E5998ADB39}"/>
          </ac:graphicFrameMkLst>
        </pc:graphicFrameChg>
        <pc:picChg chg="add del mod">
          <ac:chgData name="鎮遠 游" userId="c2a46d8ed9f5426a" providerId="LiveId" clId="{913A6A75-CB4C-49CA-864A-76783399E621}" dt="2023-06-01T17:12:59.976" v="996"/>
          <ac:picMkLst>
            <pc:docMk/>
            <pc:sldMk cId="3917674773" sldId="271"/>
            <ac:picMk id="4" creationId="{93623864-B82F-4630-9CCF-8F8805D00601}"/>
          </ac:picMkLst>
        </pc:picChg>
        <pc:picChg chg="add del mod">
          <ac:chgData name="鎮遠 游" userId="c2a46d8ed9f5426a" providerId="LiveId" clId="{913A6A75-CB4C-49CA-864A-76783399E621}" dt="2023-06-01T17:20:16.284" v="1018"/>
          <ac:picMkLst>
            <pc:docMk/>
            <pc:sldMk cId="3917674773" sldId="271"/>
            <ac:picMk id="5" creationId="{4EF9C59F-FB34-41E7-8CAB-CF4661A0AD00}"/>
          </ac:picMkLst>
        </pc:picChg>
        <pc:picChg chg="add del mod">
          <ac:chgData name="鎮遠 游" userId="c2a46d8ed9f5426a" providerId="LiveId" clId="{913A6A75-CB4C-49CA-864A-76783399E621}" dt="2023-06-01T17:22:27.950" v="1026"/>
          <ac:picMkLst>
            <pc:docMk/>
            <pc:sldMk cId="3917674773" sldId="271"/>
            <ac:picMk id="6" creationId="{6337F79E-3C1E-4643-9850-4C23541DE7FE}"/>
          </ac:picMkLst>
        </pc:picChg>
        <pc:picChg chg="add del mod">
          <ac:chgData name="鎮遠 游" userId="c2a46d8ed9f5426a" providerId="LiveId" clId="{913A6A75-CB4C-49CA-864A-76783399E621}" dt="2023-06-01T17:23:14.387" v="1028"/>
          <ac:picMkLst>
            <pc:docMk/>
            <pc:sldMk cId="3917674773" sldId="271"/>
            <ac:picMk id="12" creationId="{64575D9B-6154-4ADB-8134-952BC580587F}"/>
          </ac:picMkLst>
        </pc:picChg>
        <pc:picChg chg="add del mod">
          <ac:chgData name="鎮遠 游" userId="c2a46d8ed9f5426a" providerId="LiveId" clId="{913A6A75-CB4C-49CA-864A-76783399E621}" dt="2023-06-01T17:23:29.853" v="1030"/>
          <ac:picMkLst>
            <pc:docMk/>
            <pc:sldMk cId="3917674773" sldId="271"/>
            <ac:picMk id="13" creationId="{39CF3E46-BBBC-4342-BAD9-316AE033DB5C}"/>
          </ac:picMkLst>
        </pc:picChg>
        <pc:picChg chg="add del mod">
          <ac:chgData name="鎮遠 游" userId="c2a46d8ed9f5426a" providerId="LiveId" clId="{913A6A75-CB4C-49CA-864A-76783399E621}" dt="2023-06-01T17:23:45.526" v="1032"/>
          <ac:picMkLst>
            <pc:docMk/>
            <pc:sldMk cId="3917674773" sldId="271"/>
            <ac:picMk id="14" creationId="{E112B701-563A-4B5D-904E-DD408A74215F}"/>
          </ac:picMkLst>
        </pc:picChg>
        <pc:picChg chg="add del mod">
          <ac:chgData name="鎮遠 游" userId="c2a46d8ed9f5426a" providerId="LiveId" clId="{913A6A75-CB4C-49CA-864A-76783399E621}" dt="2023-06-01T17:23:54.763" v="1034"/>
          <ac:picMkLst>
            <pc:docMk/>
            <pc:sldMk cId="3917674773" sldId="271"/>
            <ac:picMk id="15" creationId="{06933290-16BC-45CA-928A-606FBAEB9AE1}"/>
          </ac:picMkLst>
        </pc:picChg>
        <pc:picChg chg="add del mod">
          <ac:chgData name="鎮遠 游" userId="c2a46d8ed9f5426a" providerId="LiveId" clId="{913A6A75-CB4C-49CA-864A-76783399E621}" dt="2023-06-01T17:24:03.054" v="1036"/>
          <ac:picMkLst>
            <pc:docMk/>
            <pc:sldMk cId="3917674773" sldId="271"/>
            <ac:picMk id="16" creationId="{3BDEF70E-22DB-4EF1-A859-0AE65FAC08FF}"/>
          </ac:picMkLst>
        </pc:picChg>
        <pc:picChg chg="add del mod">
          <ac:chgData name="鎮遠 游" userId="c2a46d8ed9f5426a" providerId="LiveId" clId="{913A6A75-CB4C-49CA-864A-76783399E621}" dt="2023-06-01T17:24:42.623" v="1038"/>
          <ac:picMkLst>
            <pc:docMk/>
            <pc:sldMk cId="3917674773" sldId="271"/>
            <ac:picMk id="17" creationId="{1A8CC9F3-4F8B-42CA-8F70-3E241FCFB2AE}"/>
          </ac:picMkLst>
        </pc:picChg>
        <pc:picChg chg="add del mod">
          <ac:chgData name="鎮遠 游" userId="c2a46d8ed9f5426a" providerId="LiveId" clId="{913A6A75-CB4C-49CA-864A-76783399E621}" dt="2023-06-01T17:25:04.932" v="1040"/>
          <ac:picMkLst>
            <pc:docMk/>
            <pc:sldMk cId="3917674773" sldId="271"/>
            <ac:picMk id="18" creationId="{658F8FD2-7E37-4592-A3E6-6746BBEC42B0}"/>
          </ac:picMkLst>
        </pc:picChg>
        <pc:picChg chg="add del mod">
          <ac:chgData name="鎮遠 游" userId="c2a46d8ed9f5426a" providerId="LiveId" clId="{913A6A75-CB4C-49CA-864A-76783399E621}" dt="2023-06-01T17:25:22.332" v="1042"/>
          <ac:picMkLst>
            <pc:docMk/>
            <pc:sldMk cId="3917674773" sldId="271"/>
            <ac:picMk id="19" creationId="{D7466AFD-FA54-4BD1-BB53-1154A9C2CF5B}"/>
          </ac:picMkLst>
        </pc:picChg>
        <pc:picChg chg="add del mod">
          <ac:chgData name="鎮遠 游" userId="c2a46d8ed9f5426a" providerId="LiveId" clId="{913A6A75-CB4C-49CA-864A-76783399E621}" dt="2023-06-01T17:25:34.841" v="1044"/>
          <ac:picMkLst>
            <pc:docMk/>
            <pc:sldMk cId="3917674773" sldId="271"/>
            <ac:picMk id="20" creationId="{54FAD22F-7DA3-4D04-B50D-5AC58F7D09A7}"/>
          </ac:picMkLst>
        </pc:picChg>
        <pc:picChg chg="add del mod">
          <ac:chgData name="鎮遠 游" userId="c2a46d8ed9f5426a" providerId="LiveId" clId="{913A6A75-CB4C-49CA-864A-76783399E621}" dt="2023-06-01T17:25:42.883" v="1046"/>
          <ac:picMkLst>
            <pc:docMk/>
            <pc:sldMk cId="3917674773" sldId="271"/>
            <ac:picMk id="21" creationId="{00979D52-081C-4B69-83DD-F7236D8BF83D}"/>
          </ac:picMkLst>
        </pc:picChg>
        <pc:picChg chg="add del mod">
          <ac:chgData name="鎮遠 游" userId="c2a46d8ed9f5426a" providerId="LiveId" clId="{913A6A75-CB4C-49CA-864A-76783399E621}" dt="2023-06-01T17:25:58.005" v="1048"/>
          <ac:picMkLst>
            <pc:docMk/>
            <pc:sldMk cId="3917674773" sldId="271"/>
            <ac:picMk id="22" creationId="{52CBE181-032F-44C1-A21B-D14F55A6ED35}"/>
          </ac:picMkLst>
        </pc:picChg>
        <pc:picChg chg="add mod">
          <ac:chgData name="鎮遠 游" userId="c2a46d8ed9f5426a" providerId="LiveId" clId="{913A6A75-CB4C-49CA-864A-76783399E621}" dt="2023-06-01T17:26:40.769" v="1049"/>
          <ac:picMkLst>
            <pc:docMk/>
            <pc:sldMk cId="3917674773" sldId="271"/>
            <ac:picMk id="23" creationId="{553A2552-0EEE-4913-B189-61C911069486}"/>
          </ac:picMkLst>
        </pc:picChg>
        <pc:picChg chg="add del mod">
          <ac:chgData name="鎮遠 游" userId="c2a46d8ed9f5426a" providerId="LiveId" clId="{913A6A75-CB4C-49CA-864A-76783399E621}" dt="2023-06-01T09:52:06.241" v="603" actId="478"/>
          <ac:picMkLst>
            <pc:docMk/>
            <pc:sldMk cId="3917674773" sldId="271"/>
            <ac:picMk id="1026" creationId="{11F8191F-8452-41F9-952F-3AFB4EA5E64A}"/>
          </ac:picMkLst>
        </pc:picChg>
        <pc:picChg chg="add mod">
          <ac:chgData name="鎮遠 游" userId="c2a46d8ed9f5426a" providerId="LiveId" clId="{913A6A75-CB4C-49CA-864A-76783399E621}" dt="2023-06-01T09:52:37.476" v="612" actId="1076"/>
          <ac:picMkLst>
            <pc:docMk/>
            <pc:sldMk cId="3917674773" sldId="271"/>
            <ac:picMk id="1028" creationId="{7D7C64E2-6ECF-435A-A69F-0E3D3B56D4F5}"/>
          </ac:picMkLst>
        </pc:picChg>
        <pc:picChg chg="add mod">
          <ac:chgData name="鎮遠 游" userId="c2a46d8ed9f5426a" providerId="LiveId" clId="{913A6A75-CB4C-49CA-864A-76783399E621}" dt="2023-06-01T09:52:41.324" v="613" actId="1076"/>
          <ac:picMkLst>
            <pc:docMk/>
            <pc:sldMk cId="3917674773" sldId="271"/>
            <ac:picMk id="1030" creationId="{8160AB0E-13E7-4E2F-BEA6-7B878166700F}"/>
          </ac:picMkLst>
        </pc:picChg>
      </pc:sldChg>
      <pc:sldChg chg="addSp delSp modSp add mod modTransition delAnim modAnim">
        <pc:chgData name="鎮遠 游" userId="c2a46d8ed9f5426a" providerId="LiveId" clId="{913A6A75-CB4C-49CA-864A-76783399E621}" dt="2023-06-01T17:22:26.959" v="1025"/>
        <pc:sldMkLst>
          <pc:docMk/>
          <pc:sldMk cId="449275215" sldId="272"/>
        </pc:sldMkLst>
        <pc:spChg chg="add del mod">
          <ac:chgData name="鎮遠 游" userId="c2a46d8ed9f5426a" providerId="LiveId" clId="{913A6A75-CB4C-49CA-864A-76783399E621}" dt="2023-06-01T11:23:25.771" v="692" actId="22"/>
          <ac:spMkLst>
            <pc:docMk/>
            <pc:sldMk cId="449275215" sldId="272"/>
            <ac:spMk id="5" creationId="{3BE15F83-8FDC-45EB-9E5F-2F08F1E4270D}"/>
          </ac:spMkLst>
        </pc:spChg>
        <pc:spChg chg="mod">
          <ac:chgData name="鎮遠 游" userId="c2a46d8ed9f5426a" providerId="LiveId" clId="{913A6A75-CB4C-49CA-864A-76783399E621}" dt="2023-06-01T11:23:28.866" v="695" actId="21"/>
          <ac:spMkLst>
            <pc:docMk/>
            <pc:sldMk cId="449275215" sldId="272"/>
            <ac:spMk id="7" creationId="{C22CF9AD-0887-4444-914A-7BE9EE000596}"/>
          </ac:spMkLst>
        </pc:spChg>
        <pc:spChg chg="add mod">
          <ac:chgData name="鎮遠 游" userId="c2a46d8ed9f5426a" providerId="LiveId" clId="{913A6A75-CB4C-49CA-864A-76783399E621}" dt="2023-06-01T11:23:37.200" v="698" actId="1076"/>
          <ac:spMkLst>
            <pc:docMk/>
            <pc:sldMk cId="449275215" sldId="272"/>
            <ac:spMk id="8" creationId="{17ED9EDC-042B-4370-9B68-415EDC64E64A}"/>
          </ac:spMkLst>
        </pc:spChg>
        <pc:picChg chg="add del mod">
          <ac:chgData name="鎮遠 游" userId="c2a46d8ed9f5426a" providerId="LiveId" clId="{913A6A75-CB4C-49CA-864A-76783399E621}" dt="2023-06-01T17:11:45.151" v="991"/>
          <ac:picMkLst>
            <pc:docMk/>
            <pc:sldMk cId="449275215" sldId="272"/>
            <ac:picMk id="6" creationId="{CEA1F810-9C71-48AB-A944-9BF11FC17050}"/>
          </ac:picMkLst>
        </pc:picChg>
        <pc:picChg chg="add del mod">
          <ac:chgData name="鎮遠 游" userId="c2a46d8ed9f5426a" providerId="LiveId" clId="{913A6A75-CB4C-49CA-864A-76783399E621}" dt="2023-06-01T17:19:02.276" v="1016" actId="478"/>
          <ac:picMkLst>
            <pc:docMk/>
            <pc:sldMk cId="449275215" sldId="272"/>
            <ac:picMk id="9" creationId="{54E959A7-8BF9-4231-9F70-3B88F7AE5E17}"/>
          </ac:picMkLst>
        </pc:picChg>
        <pc:picChg chg="add del mod">
          <ac:chgData name="鎮遠 游" userId="c2a46d8ed9f5426a" providerId="LiveId" clId="{913A6A75-CB4C-49CA-864A-76783399E621}" dt="2023-06-01T17:21:01.083" v="1020"/>
          <ac:picMkLst>
            <pc:docMk/>
            <pc:sldMk cId="449275215" sldId="272"/>
            <ac:picMk id="10" creationId="{2D9B0EF2-073A-4FE1-9079-82E7B844535E}"/>
          </ac:picMkLst>
        </pc:picChg>
        <pc:picChg chg="add del mod">
          <ac:chgData name="鎮遠 游" userId="c2a46d8ed9f5426a" providerId="LiveId" clId="{913A6A75-CB4C-49CA-864A-76783399E621}" dt="2023-06-01T17:21:44.944" v="1024"/>
          <ac:picMkLst>
            <pc:docMk/>
            <pc:sldMk cId="449275215" sldId="272"/>
            <ac:picMk id="11" creationId="{ADA734CB-36E2-4247-9742-25C3D377BBD8}"/>
          </ac:picMkLst>
        </pc:picChg>
        <pc:picChg chg="add mod">
          <ac:chgData name="鎮遠 游" userId="c2a46d8ed9f5426a" providerId="LiveId" clId="{913A6A75-CB4C-49CA-864A-76783399E621}" dt="2023-06-01T17:22:26.959" v="1025"/>
          <ac:picMkLst>
            <pc:docMk/>
            <pc:sldMk cId="449275215" sldId="272"/>
            <ac:picMk id="12" creationId="{2B6D5D8F-AF57-492D-8EBF-4156F9D05B43}"/>
          </ac:picMkLst>
        </pc:picChg>
      </pc:sldChg>
      <pc:sldChg chg="addSp delSp modSp add mod modTransition modAnim">
        <pc:chgData name="鎮遠 游" userId="c2a46d8ed9f5426a" providerId="LiveId" clId="{913A6A75-CB4C-49CA-864A-76783399E621}" dt="2023-06-01T16:55:13.389" v="933"/>
        <pc:sldMkLst>
          <pc:docMk/>
          <pc:sldMk cId="829692560" sldId="273"/>
        </pc:sldMkLst>
        <pc:spChg chg="mod">
          <ac:chgData name="鎮遠 游" userId="c2a46d8ed9f5426a" providerId="LiveId" clId="{913A6A75-CB4C-49CA-864A-76783399E621}" dt="2023-06-01T16:12:43.628" v="773" actId="20577"/>
          <ac:spMkLst>
            <pc:docMk/>
            <pc:sldMk cId="829692560" sldId="273"/>
            <ac:spMk id="53" creationId="{4C0990FF-9B80-46B7-ABC9-1917FD307E09}"/>
          </ac:spMkLst>
        </pc:spChg>
        <pc:picChg chg="add del mod">
          <ac:chgData name="鎮遠 游" userId="c2a46d8ed9f5426a" providerId="LiveId" clId="{913A6A75-CB4C-49CA-864A-76783399E621}" dt="2023-06-01T16:12:14.829" v="767"/>
          <ac:picMkLst>
            <pc:docMk/>
            <pc:sldMk cId="829692560" sldId="273"/>
            <ac:picMk id="3" creationId="{BA1F357B-E5C9-45B4-95A3-222616577FC5}"/>
          </ac:picMkLst>
        </pc:picChg>
        <pc:picChg chg="add del mod">
          <ac:chgData name="鎮遠 游" userId="c2a46d8ed9f5426a" providerId="LiveId" clId="{913A6A75-CB4C-49CA-864A-76783399E621}" dt="2023-06-01T16:16:00.907" v="775"/>
          <ac:picMkLst>
            <pc:docMk/>
            <pc:sldMk cId="829692560" sldId="273"/>
            <ac:picMk id="4" creationId="{AA0BF9F8-1DB4-4901-8BCD-8FDD33E55B43}"/>
          </ac:picMkLst>
        </pc:picChg>
        <pc:picChg chg="add del mod">
          <ac:chgData name="鎮遠 游" userId="c2a46d8ed9f5426a" providerId="LiveId" clId="{913A6A75-CB4C-49CA-864A-76783399E621}" dt="2023-06-01T16:16:11.550" v="777"/>
          <ac:picMkLst>
            <pc:docMk/>
            <pc:sldMk cId="829692560" sldId="273"/>
            <ac:picMk id="5" creationId="{3A13979D-B289-4668-AC9A-84DF15367905}"/>
          </ac:picMkLst>
        </pc:picChg>
        <pc:picChg chg="add del mod">
          <ac:chgData name="鎮遠 游" userId="c2a46d8ed9f5426a" providerId="LiveId" clId="{913A6A75-CB4C-49CA-864A-76783399E621}" dt="2023-06-01T16:16:19.205" v="779"/>
          <ac:picMkLst>
            <pc:docMk/>
            <pc:sldMk cId="829692560" sldId="273"/>
            <ac:picMk id="6" creationId="{96EB2E22-7B28-41EE-9035-2FD63267277B}"/>
          </ac:picMkLst>
        </pc:picChg>
        <pc:picChg chg="add del mod">
          <ac:chgData name="鎮遠 游" userId="c2a46d8ed9f5426a" providerId="LiveId" clId="{913A6A75-CB4C-49CA-864A-76783399E621}" dt="2023-06-01T16:16:36.605" v="781"/>
          <ac:picMkLst>
            <pc:docMk/>
            <pc:sldMk cId="829692560" sldId="273"/>
            <ac:picMk id="7" creationId="{D79312CA-1703-4533-A6E9-099C6DBC7198}"/>
          </ac:picMkLst>
        </pc:picChg>
        <pc:picChg chg="add del mod">
          <ac:chgData name="鎮遠 游" userId="c2a46d8ed9f5426a" providerId="LiveId" clId="{913A6A75-CB4C-49CA-864A-76783399E621}" dt="2023-06-01T16:16:51.240" v="783"/>
          <ac:picMkLst>
            <pc:docMk/>
            <pc:sldMk cId="829692560" sldId="273"/>
            <ac:picMk id="9" creationId="{1E75E302-93AA-4AF6-AAB5-A3C3491C92BD}"/>
          </ac:picMkLst>
        </pc:picChg>
        <pc:picChg chg="add del mod">
          <ac:chgData name="鎮遠 游" userId="c2a46d8ed9f5426a" providerId="LiveId" clId="{913A6A75-CB4C-49CA-864A-76783399E621}" dt="2023-06-01T16:18:33.387" v="785"/>
          <ac:picMkLst>
            <pc:docMk/>
            <pc:sldMk cId="829692560" sldId="273"/>
            <ac:picMk id="12" creationId="{711C56D2-E96A-498F-BBB5-36FD791D4AB2}"/>
          </ac:picMkLst>
        </pc:picChg>
        <pc:picChg chg="add del mod">
          <ac:chgData name="鎮遠 游" userId="c2a46d8ed9f5426a" providerId="LiveId" clId="{913A6A75-CB4C-49CA-864A-76783399E621}" dt="2023-06-01T16:18:58.926" v="787"/>
          <ac:picMkLst>
            <pc:docMk/>
            <pc:sldMk cId="829692560" sldId="273"/>
            <ac:picMk id="13" creationId="{EF99643C-C3B9-4984-A975-1ACA769CE1EE}"/>
          </ac:picMkLst>
        </pc:picChg>
        <pc:picChg chg="add del mod">
          <ac:chgData name="鎮遠 游" userId="c2a46d8ed9f5426a" providerId="LiveId" clId="{913A6A75-CB4C-49CA-864A-76783399E621}" dt="2023-06-01T16:19:05.126" v="789"/>
          <ac:picMkLst>
            <pc:docMk/>
            <pc:sldMk cId="829692560" sldId="273"/>
            <ac:picMk id="14" creationId="{31AC9258-034B-42E7-8857-66A1C87657A5}"/>
          </ac:picMkLst>
        </pc:picChg>
        <pc:picChg chg="add del mod">
          <ac:chgData name="鎮遠 游" userId="c2a46d8ed9f5426a" providerId="LiveId" clId="{913A6A75-CB4C-49CA-864A-76783399E621}" dt="2023-06-01T16:19:20.198" v="791"/>
          <ac:picMkLst>
            <pc:docMk/>
            <pc:sldMk cId="829692560" sldId="273"/>
            <ac:picMk id="15" creationId="{89C3AC00-C620-40B4-8481-85F6BB27A586}"/>
          </ac:picMkLst>
        </pc:picChg>
        <pc:picChg chg="add del mod">
          <ac:chgData name="鎮遠 游" userId="c2a46d8ed9f5426a" providerId="LiveId" clId="{913A6A75-CB4C-49CA-864A-76783399E621}" dt="2023-06-01T16:19:37.701" v="793"/>
          <ac:picMkLst>
            <pc:docMk/>
            <pc:sldMk cId="829692560" sldId="273"/>
            <ac:picMk id="16" creationId="{F542DC60-B9E6-4339-9213-B1EFD92EEB2C}"/>
          </ac:picMkLst>
        </pc:picChg>
        <pc:picChg chg="add del mod">
          <ac:chgData name="鎮遠 游" userId="c2a46d8ed9f5426a" providerId="LiveId" clId="{913A6A75-CB4C-49CA-864A-76783399E621}" dt="2023-06-01T16:20:03.101" v="795"/>
          <ac:picMkLst>
            <pc:docMk/>
            <pc:sldMk cId="829692560" sldId="273"/>
            <ac:picMk id="17" creationId="{B36F42C9-CC34-4AE2-A5F3-9E572A1A89BC}"/>
          </ac:picMkLst>
        </pc:picChg>
        <pc:picChg chg="add del mod">
          <ac:chgData name="鎮遠 游" userId="c2a46d8ed9f5426a" providerId="LiveId" clId="{913A6A75-CB4C-49CA-864A-76783399E621}" dt="2023-06-01T16:20:11.101" v="797"/>
          <ac:picMkLst>
            <pc:docMk/>
            <pc:sldMk cId="829692560" sldId="273"/>
            <ac:picMk id="18" creationId="{48AFB6AA-7671-48F7-BBDE-8A23F3E2B1B5}"/>
          </ac:picMkLst>
        </pc:picChg>
        <pc:picChg chg="add del mod">
          <ac:chgData name="鎮遠 游" userId="c2a46d8ed9f5426a" providerId="LiveId" clId="{913A6A75-CB4C-49CA-864A-76783399E621}" dt="2023-06-01T16:20:28.611" v="799"/>
          <ac:picMkLst>
            <pc:docMk/>
            <pc:sldMk cId="829692560" sldId="273"/>
            <ac:picMk id="19" creationId="{74491943-6560-42B6-BD07-A8BDDF4A907E}"/>
          </ac:picMkLst>
        </pc:picChg>
        <pc:picChg chg="add del mod">
          <ac:chgData name="鎮遠 游" userId="c2a46d8ed9f5426a" providerId="LiveId" clId="{913A6A75-CB4C-49CA-864A-76783399E621}" dt="2023-06-01T16:21:06.527" v="801"/>
          <ac:picMkLst>
            <pc:docMk/>
            <pc:sldMk cId="829692560" sldId="273"/>
            <ac:picMk id="20" creationId="{42A74BF1-3F16-48BE-BF84-EEE8DB06D9AC}"/>
          </ac:picMkLst>
        </pc:picChg>
        <pc:picChg chg="add del mod">
          <ac:chgData name="鎮遠 游" userId="c2a46d8ed9f5426a" providerId="LiveId" clId="{913A6A75-CB4C-49CA-864A-76783399E621}" dt="2023-06-01T16:21:23.749" v="803"/>
          <ac:picMkLst>
            <pc:docMk/>
            <pc:sldMk cId="829692560" sldId="273"/>
            <ac:picMk id="21" creationId="{915A256A-382F-414A-B0B0-9E2F746FE59D}"/>
          </ac:picMkLst>
        </pc:picChg>
        <pc:picChg chg="add del mod">
          <ac:chgData name="鎮遠 游" userId="c2a46d8ed9f5426a" providerId="LiveId" clId="{913A6A75-CB4C-49CA-864A-76783399E621}" dt="2023-06-01T16:21:30.701" v="805"/>
          <ac:picMkLst>
            <pc:docMk/>
            <pc:sldMk cId="829692560" sldId="273"/>
            <ac:picMk id="22" creationId="{4CCB0E5E-15E4-49BE-89E1-D9ED1FB3AADA}"/>
          </ac:picMkLst>
        </pc:picChg>
        <pc:picChg chg="add del mod">
          <ac:chgData name="鎮遠 游" userId="c2a46d8ed9f5426a" providerId="LiveId" clId="{913A6A75-CB4C-49CA-864A-76783399E621}" dt="2023-06-01T16:21:50.022" v="807"/>
          <ac:picMkLst>
            <pc:docMk/>
            <pc:sldMk cId="829692560" sldId="273"/>
            <ac:picMk id="23" creationId="{C5C874F5-7A8B-4D3E-A735-F34821631C06}"/>
          </ac:picMkLst>
        </pc:picChg>
        <pc:picChg chg="add del mod">
          <ac:chgData name="鎮遠 游" userId="c2a46d8ed9f5426a" providerId="LiveId" clId="{913A6A75-CB4C-49CA-864A-76783399E621}" dt="2023-06-01T16:22:04.828" v="809"/>
          <ac:picMkLst>
            <pc:docMk/>
            <pc:sldMk cId="829692560" sldId="273"/>
            <ac:picMk id="24" creationId="{DF4EAA55-2106-4747-92B3-792D55D02394}"/>
          </ac:picMkLst>
        </pc:picChg>
        <pc:picChg chg="add del mod">
          <ac:chgData name="鎮遠 游" userId="c2a46d8ed9f5426a" providerId="LiveId" clId="{913A6A75-CB4C-49CA-864A-76783399E621}" dt="2023-06-01T16:25:47.009" v="812"/>
          <ac:picMkLst>
            <pc:docMk/>
            <pc:sldMk cId="829692560" sldId="273"/>
            <ac:picMk id="26" creationId="{A2403518-AF3C-4C72-BA01-F0A4A3E4E6DD}"/>
          </ac:picMkLst>
        </pc:picChg>
        <pc:picChg chg="add del mod">
          <ac:chgData name="鎮遠 游" userId="c2a46d8ed9f5426a" providerId="LiveId" clId="{913A6A75-CB4C-49CA-864A-76783399E621}" dt="2023-06-01T16:26:35.307" v="814"/>
          <ac:picMkLst>
            <pc:docMk/>
            <pc:sldMk cId="829692560" sldId="273"/>
            <ac:picMk id="27" creationId="{E7FD8418-F4B9-400B-AB97-1113F3517BBD}"/>
          </ac:picMkLst>
        </pc:picChg>
        <pc:picChg chg="add del mod">
          <ac:chgData name="鎮遠 游" userId="c2a46d8ed9f5426a" providerId="LiveId" clId="{913A6A75-CB4C-49CA-864A-76783399E621}" dt="2023-06-01T16:26:51.447" v="816"/>
          <ac:picMkLst>
            <pc:docMk/>
            <pc:sldMk cId="829692560" sldId="273"/>
            <ac:picMk id="29" creationId="{2EE6C9A0-57FA-4B6B-873B-51490E978419}"/>
          </ac:picMkLst>
        </pc:picChg>
        <pc:picChg chg="add del mod">
          <ac:chgData name="鎮遠 游" userId="c2a46d8ed9f5426a" providerId="LiveId" clId="{913A6A75-CB4C-49CA-864A-76783399E621}" dt="2023-06-01T16:27:09.313" v="818"/>
          <ac:picMkLst>
            <pc:docMk/>
            <pc:sldMk cId="829692560" sldId="273"/>
            <ac:picMk id="31" creationId="{EA45FC75-082D-4FC4-8EDC-58617C18A45D}"/>
          </ac:picMkLst>
        </pc:picChg>
        <pc:picChg chg="add del mod">
          <ac:chgData name="鎮遠 游" userId="c2a46d8ed9f5426a" providerId="LiveId" clId="{913A6A75-CB4C-49CA-864A-76783399E621}" dt="2023-06-01T16:27:41.972" v="820"/>
          <ac:picMkLst>
            <pc:docMk/>
            <pc:sldMk cId="829692560" sldId="273"/>
            <ac:picMk id="33" creationId="{1AABCA3E-53BB-4A57-BF58-0BFA903969FE}"/>
          </ac:picMkLst>
        </pc:picChg>
        <pc:picChg chg="add del mod">
          <ac:chgData name="鎮遠 游" userId="c2a46d8ed9f5426a" providerId="LiveId" clId="{913A6A75-CB4C-49CA-864A-76783399E621}" dt="2023-06-01T16:27:52.700" v="822"/>
          <ac:picMkLst>
            <pc:docMk/>
            <pc:sldMk cId="829692560" sldId="273"/>
            <ac:picMk id="35" creationId="{C8D48177-9788-4893-96A2-8B1FCD9352D9}"/>
          </ac:picMkLst>
        </pc:picChg>
        <pc:picChg chg="add del mod">
          <ac:chgData name="鎮遠 游" userId="c2a46d8ed9f5426a" providerId="LiveId" clId="{913A6A75-CB4C-49CA-864A-76783399E621}" dt="2023-06-01T16:28:40.022" v="824"/>
          <ac:picMkLst>
            <pc:docMk/>
            <pc:sldMk cId="829692560" sldId="273"/>
            <ac:picMk id="36" creationId="{5E92BEA3-2DCF-4A19-93CE-8AEE581CF504}"/>
          </ac:picMkLst>
        </pc:picChg>
        <pc:picChg chg="add del mod">
          <ac:chgData name="鎮遠 游" userId="c2a46d8ed9f5426a" providerId="LiveId" clId="{913A6A75-CB4C-49CA-864A-76783399E621}" dt="2023-06-01T16:28:50.331" v="826"/>
          <ac:picMkLst>
            <pc:docMk/>
            <pc:sldMk cId="829692560" sldId="273"/>
            <ac:picMk id="41" creationId="{50C0BD37-5D44-4FD5-9A1B-1C0697260096}"/>
          </ac:picMkLst>
        </pc:picChg>
        <pc:picChg chg="add del mod">
          <ac:chgData name="鎮遠 游" userId="c2a46d8ed9f5426a" providerId="LiveId" clId="{913A6A75-CB4C-49CA-864A-76783399E621}" dt="2023-06-01T16:29:04.604" v="828"/>
          <ac:picMkLst>
            <pc:docMk/>
            <pc:sldMk cId="829692560" sldId="273"/>
            <ac:picMk id="42" creationId="{FCB2C2A5-166F-4DB2-8E34-178510837E52}"/>
          </ac:picMkLst>
        </pc:picChg>
        <pc:picChg chg="add del mod">
          <ac:chgData name="鎮遠 游" userId="c2a46d8ed9f5426a" providerId="LiveId" clId="{913A6A75-CB4C-49CA-864A-76783399E621}" dt="2023-06-01T16:29:25.573" v="830"/>
          <ac:picMkLst>
            <pc:docMk/>
            <pc:sldMk cId="829692560" sldId="273"/>
            <ac:picMk id="43" creationId="{B5E6153A-6F53-4C49-92BF-3AE76F2250C0}"/>
          </ac:picMkLst>
        </pc:picChg>
        <pc:picChg chg="add del mod">
          <ac:chgData name="鎮遠 游" userId="c2a46d8ed9f5426a" providerId="LiveId" clId="{913A6A75-CB4C-49CA-864A-76783399E621}" dt="2023-06-01T16:29:41.009" v="832"/>
          <ac:picMkLst>
            <pc:docMk/>
            <pc:sldMk cId="829692560" sldId="273"/>
            <ac:picMk id="44" creationId="{B1EC9E57-73E1-4750-B436-F9628146533B}"/>
          </ac:picMkLst>
        </pc:picChg>
        <pc:picChg chg="add del mod">
          <ac:chgData name="鎮遠 游" userId="c2a46d8ed9f5426a" providerId="LiveId" clId="{913A6A75-CB4C-49CA-864A-76783399E621}" dt="2023-06-01T16:31:07.803" v="835"/>
          <ac:picMkLst>
            <pc:docMk/>
            <pc:sldMk cId="829692560" sldId="273"/>
            <ac:picMk id="49" creationId="{6980AFAA-6196-410B-94CF-CE5FC6F30503}"/>
          </ac:picMkLst>
        </pc:picChg>
        <pc:picChg chg="add del mod">
          <ac:chgData name="鎮遠 游" userId="c2a46d8ed9f5426a" providerId="LiveId" clId="{913A6A75-CB4C-49CA-864A-76783399E621}" dt="2023-06-01T16:31:18.119" v="837"/>
          <ac:picMkLst>
            <pc:docMk/>
            <pc:sldMk cId="829692560" sldId="273"/>
            <ac:picMk id="50" creationId="{A45C8C96-410E-43D2-953E-898228EA309D}"/>
          </ac:picMkLst>
        </pc:picChg>
        <pc:picChg chg="add del mod">
          <ac:chgData name="鎮遠 游" userId="c2a46d8ed9f5426a" providerId="LiveId" clId="{913A6A75-CB4C-49CA-864A-76783399E621}" dt="2023-06-01T16:31:27.561" v="839"/>
          <ac:picMkLst>
            <pc:docMk/>
            <pc:sldMk cId="829692560" sldId="273"/>
            <ac:picMk id="54" creationId="{51618B76-494C-429E-9630-581792A00BF4}"/>
          </ac:picMkLst>
        </pc:picChg>
        <pc:picChg chg="add del mod">
          <ac:chgData name="鎮遠 游" userId="c2a46d8ed9f5426a" providerId="LiveId" clId="{913A6A75-CB4C-49CA-864A-76783399E621}" dt="2023-06-01T16:31:37.549" v="841"/>
          <ac:picMkLst>
            <pc:docMk/>
            <pc:sldMk cId="829692560" sldId="273"/>
            <ac:picMk id="61" creationId="{A775F248-3BF2-4326-89C5-96680D49648D}"/>
          </ac:picMkLst>
        </pc:picChg>
        <pc:picChg chg="add del mod">
          <ac:chgData name="鎮遠 游" userId="c2a46d8ed9f5426a" providerId="LiveId" clId="{913A6A75-CB4C-49CA-864A-76783399E621}" dt="2023-06-01T16:31:45.707" v="843"/>
          <ac:picMkLst>
            <pc:docMk/>
            <pc:sldMk cId="829692560" sldId="273"/>
            <ac:picMk id="62" creationId="{E5276A60-F61B-4628-ADBA-447CDBF2C4D9}"/>
          </ac:picMkLst>
        </pc:picChg>
        <pc:picChg chg="add del mod">
          <ac:chgData name="鎮遠 游" userId="c2a46d8ed9f5426a" providerId="LiveId" clId="{913A6A75-CB4C-49CA-864A-76783399E621}" dt="2023-06-01T16:31:57.154" v="845"/>
          <ac:picMkLst>
            <pc:docMk/>
            <pc:sldMk cId="829692560" sldId="273"/>
            <ac:picMk id="63" creationId="{347F6788-EBA0-4206-B3A4-48E69F356D89}"/>
          </ac:picMkLst>
        </pc:picChg>
        <pc:picChg chg="add del mod">
          <ac:chgData name="鎮遠 游" userId="c2a46d8ed9f5426a" providerId="LiveId" clId="{913A6A75-CB4C-49CA-864A-76783399E621}" dt="2023-06-01T16:32:10.803" v="847"/>
          <ac:picMkLst>
            <pc:docMk/>
            <pc:sldMk cId="829692560" sldId="273"/>
            <ac:picMk id="64" creationId="{B5D955CF-CD4E-41C1-829A-7DBD4401A50B}"/>
          </ac:picMkLst>
        </pc:picChg>
        <pc:picChg chg="add del mod">
          <ac:chgData name="鎮遠 游" userId="c2a46d8ed9f5426a" providerId="LiveId" clId="{913A6A75-CB4C-49CA-864A-76783399E621}" dt="2023-06-01T16:32:17.906" v="849"/>
          <ac:picMkLst>
            <pc:docMk/>
            <pc:sldMk cId="829692560" sldId="273"/>
            <ac:picMk id="65" creationId="{CC05DCD1-E7CA-4C05-AADC-2360A4786904}"/>
          </ac:picMkLst>
        </pc:picChg>
        <pc:picChg chg="add del mod">
          <ac:chgData name="鎮遠 游" userId="c2a46d8ed9f5426a" providerId="LiveId" clId="{913A6A75-CB4C-49CA-864A-76783399E621}" dt="2023-06-01T16:55:13.389" v="933"/>
          <ac:picMkLst>
            <pc:docMk/>
            <pc:sldMk cId="829692560" sldId="273"/>
            <ac:picMk id="66" creationId="{21B62D7E-5D47-4D77-AA81-45E123E500B0}"/>
          </ac:picMkLst>
        </pc:picChg>
      </pc:sldChg>
      <pc:sldChg chg="addSp delSp modSp add modTransition modAnim">
        <pc:chgData name="鎮遠 游" userId="c2a46d8ed9f5426a" providerId="LiveId" clId="{913A6A75-CB4C-49CA-864A-76783399E621}" dt="2023-06-01T17:05:45.464" v="970"/>
        <pc:sldMkLst>
          <pc:docMk/>
          <pc:sldMk cId="1437696115" sldId="274"/>
        </pc:sldMkLst>
        <pc:picChg chg="add del mod">
          <ac:chgData name="鎮遠 游" userId="c2a46d8ed9f5426a" providerId="LiveId" clId="{913A6A75-CB4C-49CA-864A-76783399E621}" dt="2023-06-01T16:49:22.722" v="911"/>
          <ac:picMkLst>
            <pc:docMk/>
            <pc:sldMk cId="1437696115" sldId="274"/>
            <ac:picMk id="3" creationId="{EB6000C4-882B-4C07-B4ED-0A2A99865B3C}"/>
          </ac:picMkLst>
        </pc:picChg>
        <pc:picChg chg="add del mod">
          <ac:chgData name="鎮遠 游" userId="c2a46d8ed9f5426a" providerId="LiveId" clId="{913A6A75-CB4C-49CA-864A-76783399E621}" dt="2023-06-01T16:52:12.710" v="926"/>
          <ac:picMkLst>
            <pc:docMk/>
            <pc:sldMk cId="1437696115" sldId="274"/>
            <ac:picMk id="4" creationId="{36A923C3-344F-448C-8495-F3261D023F19}"/>
          </ac:picMkLst>
        </pc:picChg>
        <pc:picChg chg="add del mod">
          <ac:chgData name="鎮遠 游" userId="c2a46d8ed9f5426a" providerId="LiveId" clId="{913A6A75-CB4C-49CA-864A-76783399E621}" dt="2023-06-01T16:54:43.813" v="930"/>
          <ac:picMkLst>
            <pc:docMk/>
            <pc:sldMk cId="1437696115" sldId="274"/>
            <ac:picMk id="5" creationId="{F95DF8D8-D793-4E4F-8104-8E4C6A05272D}"/>
          </ac:picMkLst>
        </pc:picChg>
        <pc:picChg chg="add del mod">
          <ac:chgData name="鎮遠 游" userId="c2a46d8ed9f5426a" providerId="LiveId" clId="{913A6A75-CB4C-49CA-864A-76783399E621}" dt="2023-06-01T16:55:18.251" v="934"/>
          <ac:picMkLst>
            <pc:docMk/>
            <pc:sldMk cId="1437696115" sldId="274"/>
            <ac:picMk id="6" creationId="{9B769B95-29CD-4486-B32C-6F45E1D363B8}"/>
          </ac:picMkLst>
        </pc:picChg>
        <pc:picChg chg="add del mod">
          <ac:chgData name="鎮遠 游" userId="c2a46d8ed9f5426a" providerId="LiveId" clId="{913A6A75-CB4C-49CA-864A-76783399E621}" dt="2023-06-01T16:55:26.734" v="936"/>
          <ac:picMkLst>
            <pc:docMk/>
            <pc:sldMk cId="1437696115" sldId="274"/>
            <ac:picMk id="7" creationId="{3C961174-386F-466D-BBAE-F0F29402213B}"/>
          </ac:picMkLst>
        </pc:picChg>
        <pc:picChg chg="add del mod">
          <ac:chgData name="鎮遠 游" userId="c2a46d8ed9f5426a" providerId="LiveId" clId="{913A6A75-CB4C-49CA-864A-76783399E621}" dt="2023-06-01T16:55:37.031" v="938"/>
          <ac:picMkLst>
            <pc:docMk/>
            <pc:sldMk cId="1437696115" sldId="274"/>
            <ac:picMk id="9" creationId="{E4408F09-7AAE-4068-B889-EE8AC234CC08}"/>
          </ac:picMkLst>
        </pc:picChg>
        <pc:picChg chg="add del mod">
          <ac:chgData name="鎮遠 游" userId="c2a46d8ed9f5426a" providerId="LiveId" clId="{913A6A75-CB4C-49CA-864A-76783399E621}" dt="2023-06-01T16:58:50.232" v="940"/>
          <ac:picMkLst>
            <pc:docMk/>
            <pc:sldMk cId="1437696115" sldId="274"/>
            <ac:picMk id="10" creationId="{C0E9DBF7-A190-4574-8835-29609DEA14A1}"/>
          </ac:picMkLst>
        </pc:picChg>
        <pc:picChg chg="add del mod">
          <ac:chgData name="鎮遠 游" userId="c2a46d8ed9f5426a" providerId="LiveId" clId="{913A6A75-CB4C-49CA-864A-76783399E621}" dt="2023-06-01T16:58:56.952" v="942"/>
          <ac:picMkLst>
            <pc:docMk/>
            <pc:sldMk cId="1437696115" sldId="274"/>
            <ac:picMk id="13" creationId="{4BE86895-AEE6-4F03-8615-A774050882D1}"/>
          </ac:picMkLst>
        </pc:picChg>
        <pc:picChg chg="add del mod">
          <ac:chgData name="鎮遠 游" userId="c2a46d8ed9f5426a" providerId="LiveId" clId="{913A6A75-CB4C-49CA-864A-76783399E621}" dt="2023-06-01T16:59:23.643" v="944"/>
          <ac:picMkLst>
            <pc:docMk/>
            <pc:sldMk cId="1437696115" sldId="274"/>
            <ac:picMk id="14" creationId="{73E91FDE-EBF2-4CA5-A9BF-C5401539A904}"/>
          </ac:picMkLst>
        </pc:picChg>
        <pc:picChg chg="add del mod">
          <ac:chgData name="鎮遠 游" userId="c2a46d8ed9f5426a" providerId="LiveId" clId="{913A6A75-CB4C-49CA-864A-76783399E621}" dt="2023-06-01T16:59:38.261" v="946"/>
          <ac:picMkLst>
            <pc:docMk/>
            <pc:sldMk cId="1437696115" sldId="274"/>
            <ac:picMk id="15" creationId="{92FD00E6-17FB-4D5B-81B7-1F64E57414A1}"/>
          </ac:picMkLst>
        </pc:picChg>
        <pc:picChg chg="add del mod">
          <ac:chgData name="鎮遠 游" userId="c2a46d8ed9f5426a" providerId="LiveId" clId="{913A6A75-CB4C-49CA-864A-76783399E621}" dt="2023-06-01T16:59:46.632" v="948"/>
          <ac:picMkLst>
            <pc:docMk/>
            <pc:sldMk cId="1437696115" sldId="274"/>
            <ac:picMk id="16" creationId="{7695BDA1-B724-4488-AF2F-B2D46364849A}"/>
          </ac:picMkLst>
        </pc:picChg>
        <pc:picChg chg="add del mod">
          <ac:chgData name="鎮遠 游" userId="c2a46d8ed9f5426a" providerId="LiveId" clId="{913A6A75-CB4C-49CA-864A-76783399E621}" dt="2023-06-01T17:00:27.322" v="950"/>
          <ac:picMkLst>
            <pc:docMk/>
            <pc:sldMk cId="1437696115" sldId="274"/>
            <ac:picMk id="17" creationId="{B0A80936-DDFD-4AE8-95CD-89C795B5FCF5}"/>
          </ac:picMkLst>
        </pc:picChg>
        <pc:picChg chg="add del mod">
          <ac:chgData name="鎮遠 游" userId="c2a46d8ed9f5426a" providerId="LiveId" clId="{913A6A75-CB4C-49CA-864A-76783399E621}" dt="2023-06-01T17:00:44.983" v="952"/>
          <ac:picMkLst>
            <pc:docMk/>
            <pc:sldMk cId="1437696115" sldId="274"/>
            <ac:picMk id="18" creationId="{A8634549-03CF-4E6D-A728-B805BE98D54E}"/>
          </ac:picMkLst>
        </pc:picChg>
        <pc:picChg chg="add del mod">
          <ac:chgData name="鎮遠 游" userId="c2a46d8ed9f5426a" providerId="LiveId" clId="{913A6A75-CB4C-49CA-864A-76783399E621}" dt="2023-06-01T17:00:51.880" v="954"/>
          <ac:picMkLst>
            <pc:docMk/>
            <pc:sldMk cId="1437696115" sldId="274"/>
            <ac:picMk id="19" creationId="{9DDB5239-BDD1-4109-B6E0-3179CDC7DD9D}"/>
          </ac:picMkLst>
        </pc:picChg>
        <pc:picChg chg="add del mod">
          <ac:chgData name="鎮遠 游" userId="c2a46d8ed9f5426a" providerId="LiveId" clId="{913A6A75-CB4C-49CA-864A-76783399E621}" dt="2023-06-01T17:01:26.661" v="956"/>
          <ac:picMkLst>
            <pc:docMk/>
            <pc:sldMk cId="1437696115" sldId="274"/>
            <ac:picMk id="20" creationId="{B58D8906-5ABD-433D-8068-A95681A3D512}"/>
          </ac:picMkLst>
        </pc:picChg>
        <pc:picChg chg="add del mod">
          <ac:chgData name="鎮遠 游" userId="c2a46d8ed9f5426a" providerId="LiveId" clId="{913A6A75-CB4C-49CA-864A-76783399E621}" dt="2023-06-01T17:01:36.679" v="958"/>
          <ac:picMkLst>
            <pc:docMk/>
            <pc:sldMk cId="1437696115" sldId="274"/>
            <ac:picMk id="21" creationId="{7FB6802E-2971-4444-B3F3-C392C7107426}"/>
          </ac:picMkLst>
        </pc:picChg>
        <pc:picChg chg="add del mod">
          <ac:chgData name="鎮遠 游" userId="c2a46d8ed9f5426a" providerId="LiveId" clId="{913A6A75-CB4C-49CA-864A-76783399E621}" dt="2023-06-01T17:01:43.746" v="960"/>
          <ac:picMkLst>
            <pc:docMk/>
            <pc:sldMk cId="1437696115" sldId="274"/>
            <ac:picMk id="22" creationId="{2D37936B-BC81-4822-BA97-267A84FA4633}"/>
          </ac:picMkLst>
        </pc:picChg>
        <pc:picChg chg="add del mod">
          <ac:chgData name="鎮遠 游" userId="c2a46d8ed9f5426a" providerId="LiveId" clId="{913A6A75-CB4C-49CA-864A-76783399E621}" dt="2023-06-01T17:01:54.358" v="962"/>
          <ac:picMkLst>
            <pc:docMk/>
            <pc:sldMk cId="1437696115" sldId="274"/>
            <ac:picMk id="23" creationId="{7BBC97C9-141B-45A4-94E7-5B354D2E781A}"/>
          </ac:picMkLst>
        </pc:picChg>
        <pc:picChg chg="add del mod">
          <ac:chgData name="鎮遠 游" userId="c2a46d8ed9f5426a" providerId="LiveId" clId="{913A6A75-CB4C-49CA-864A-76783399E621}" dt="2023-06-01T17:02:32.285" v="964"/>
          <ac:picMkLst>
            <pc:docMk/>
            <pc:sldMk cId="1437696115" sldId="274"/>
            <ac:picMk id="24" creationId="{F96B904E-0204-4FCC-BFB6-2D9CA923AD80}"/>
          </ac:picMkLst>
        </pc:picChg>
        <pc:picChg chg="add del mod">
          <ac:chgData name="鎮遠 游" userId="c2a46d8ed9f5426a" providerId="LiveId" clId="{913A6A75-CB4C-49CA-864A-76783399E621}" dt="2023-06-01T17:04:58.891" v="967"/>
          <ac:picMkLst>
            <pc:docMk/>
            <pc:sldMk cId="1437696115" sldId="274"/>
            <ac:picMk id="25" creationId="{C3E9C413-8392-4D69-9EBC-787C620BED4D}"/>
          </ac:picMkLst>
        </pc:picChg>
        <pc:picChg chg="add del mod">
          <ac:chgData name="鎮遠 游" userId="c2a46d8ed9f5426a" providerId="LiveId" clId="{913A6A75-CB4C-49CA-864A-76783399E621}" dt="2023-06-01T17:05:08.588" v="969"/>
          <ac:picMkLst>
            <pc:docMk/>
            <pc:sldMk cId="1437696115" sldId="274"/>
            <ac:picMk id="26" creationId="{1D4CC9BF-7CF1-4367-8129-B06286589FD8}"/>
          </ac:picMkLst>
        </pc:picChg>
        <pc:picChg chg="add mod">
          <ac:chgData name="鎮遠 游" userId="c2a46d8ed9f5426a" providerId="LiveId" clId="{913A6A75-CB4C-49CA-864A-76783399E621}" dt="2023-06-01T17:05:45.464" v="970"/>
          <ac:picMkLst>
            <pc:docMk/>
            <pc:sldMk cId="1437696115" sldId="274"/>
            <ac:picMk id="27" creationId="{65628CA4-8D28-40AD-B596-3701933DED6F}"/>
          </ac:picMkLst>
        </pc:picChg>
      </pc:sldChg>
      <pc:sldChg chg="addSp delSp modSp add modTransition modAnim">
        <pc:chgData name="鎮遠 游" userId="c2a46d8ed9f5426a" providerId="LiveId" clId="{913A6A75-CB4C-49CA-864A-76783399E621}" dt="2023-06-01T16:55:13.389" v="933"/>
        <pc:sldMkLst>
          <pc:docMk/>
          <pc:sldMk cId="1244268992" sldId="275"/>
        </pc:sldMkLst>
        <pc:picChg chg="add del mod">
          <ac:chgData name="鎮遠 游" userId="c2a46d8ed9f5426a" providerId="LiveId" clId="{913A6A75-CB4C-49CA-864A-76783399E621}" dt="2023-06-01T16:44:23.269" v="891"/>
          <ac:picMkLst>
            <pc:docMk/>
            <pc:sldMk cId="1244268992" sldId="275"/>
            <ac:picMk id="3" creationId="{D5EDACA6-26DC-4847-B19C-EC2B9EBF789A}"/>
          </ac:picMkLst>
        </pc:picChg>
        <pc:picChg chg="add del mod">
          <ac:chgData name="鎮遠 游" userId="c2a46d8ed9f5426a" providerId="LiveId" clId="{913A6A75-CB4C-49CA-864A-76783399E621}" dt="2023-06-01T16:46:00.687" v="893"/>
          <ac:picMkLst>
            <pc:docMk/>
            <pc:sldMk cId="1244268992" sldId="275"/>
            <ac:picMk id="4" creationId="{4AA4D8E7-1F28-4F3B-9852-C28BD5614E73}"/>
          </ac:picMkLst>
        </pc:picChg>
        <pc:picChg chg="add del mod">
          <ac:chgData name="鎮遠 游" userId="c2a46d8ed9f5426a" providerId="LiveId" clId="{913A6A75-CB4C-49CA-864A-76783399E621}" dt="2023-06-01T16:46:12.032" v="895"/>
          <ac:picMkLst>
            <pc:docMk/>
            <pc:sldMk cId="1244268992" sldId="275"/>
            <ac:picMk id="5" creationId="{AA493B52-3DAE-411B-8586-5AD90E56DAF0}"/>
          </ac:picMkLst>
        </pc:picChg>
        <pc:picChg chg="add del mod">
          <ac:chgData name="鎮遠 游" userId="c2a46d8ed9f5426a" providerId="LiveId" clId="{913A6A75-CB4C-49CA-864A-76783399E621}" dt="2023-06-01T16:46:53.621" v="897"/>
          <ac:picMkLst>
            <pc:docMk/>
            <pc:sldMk cId="1244268992" sldId="275"/>
            <ac:picMk id="6" creationId="{1E41C2BB-F4BA-464C-A02A-0AE7BDD6948D}"/>
          </ac:picMkLst>
        </pc:picChg>
        <pc:picChg chg="add del mod">
          <ac:chgData name="鎮遠 游" userId="c2a46d8ed9f5426a" providerId="LiveId" clId="{913A6A75-CB4C-49CA-864A-76783399E621}" dt="2023-06-01T16:47:07.917" v="899"/>
          <ac:picMkLst>
            <pc:docMk/>
            <pc:sldMk cId="1244268992" sldId="275"/>
            <ac:picMk id="7" creationId="{28309ADB-983D-4AC1-B90A-7BFFE4414D3A}"/>
          </ac:picMkLst>
        </pc:picChg>
        <pc:picChg chg="add del mod">
          <ac:chgData name="鎮遠 游" userId="c2a46d8ed9f5426a" providerId="LiveId" clId="{913A6A75-CB4C-49CA-864A-76783399E621}" dt="2023-06-01T16:47:20.566" v="901"/>
          <ac:picMkLst>
            <pc:docMk/>
            <pc:sldMk cId="1244268992" sldId="275"/>
            <ac:picMk id="9" creationId="{AE8962A5-7A00-41F2-A85C-F30B2E8009A0}"/>
          </ac:picMkLst>
        </pc:picChg>
        <pc:picChg chg="add del mod">
          <ac:chgData name="鎮遠 游" userId="c2a46d8ed9f5426a" providerId="LiveId" clId="{913A6A75-CB4C-49CA-864A-76783399E621}" dt="2023-06-01T16:47:48.268" v="903"/>
          <ac:picMkLst>
            <pc:docMk/>
            <pc:sldMk cId="1244268992" sldId="275"/>
            <ac:picMk id="10" creationId="{469E4D6E-500C-454A-9CCD-0121F5FA1FF3}"/>
          </ac:picMkLst>
        </pc:picChg>
        <pc:picChg chg="add del mod">
          <ac:chgData name="鎮遠 游" userId="c2a46d8ed9f5426a" providerId="LiveId" clId="{913A6A75-CB4C-49CA-864A-76783399E621}" dt="2023-06-01T16:48:34.667" v="907"/>
          <ac:picMkLst>
            <pc:docMk/>
            <pc:sldMk cId="1244268992" sldId="275"/>
            <ac:picMk id="11" creationId="{984AA1F2-C6CD-4937-AB6E-A10596FA001B}"/>
          </ac:picMkLst>
        </pc:picChg>
        <pc:picChg chg="add del mod">
          <ac:chgData name="鎮遠 游" userId="c2a46d8ed9f5426a" providerId="LiveId" clId="{913A6A75-CB4C-49CA-864A-76783399E621}" dt="2023-06-01T16:48:45.486" v="909"/>
          <ac:picMkLst>
            <pc:docMk/>
            <pc:sldMk cId="1244268992" sldId="275"/>
            <ac:picMk id="12" creationId="{D74526B9-C371-4878-B1F3-1D9A151AB78D}"/>
          </ac:picMkLst>
        </pc:picChg>
        <pc:picChg chg="add del mod">
          <ac:chgData name="鎮遠 游" userId="c2a46d8ed9f5426a" providerId="LiveId" clId="{913A6A75-CB4C-49CA-864A-76783399E621}" dt="2023-06-01T16:50:00.122" v="912"/>
          <ac:picMkLst>
            <pc:docMk/>
            <pc:sldMk cId="1244268992" sldId="275"/>
            <ac:picMk id="13" creationId="{219AFC48-3075-4892-A289-A70E8F0CF40D}"/>
          </ac:picMkLst>
        </pc:picChg>
        <pc:picChg chg="add del mod">
          <ac:chgData name="鎮遠 游" userId="c2a46d8ed9f5426a" providerId="LiveId" clId="{913A6A75-CB4C-49CA-864A-76783399E621}" dt="2023-06-01T16:50:14.868" v="914"/>
          <ac:picMkLst>
            <pc:docMk/>
            <pc:sldMk cId="1244268992" sldId="275"/>
            <ac:picMk id="14" creationId="{BCD32A45-5798-4FB5-9A92-0A1F819462D0}"/>
          </ac:picMkLst>
        </pc:picChg>
        <pc:picChg chg="add del mod">
          <ac:chgData name="鎮遠 游" userId="c2a46d8ed9f5426a" providerId="LiveId" clId="{913A6A75-CB4C-49CA-864A-76783399E621}" dt="2023-06-01T16:50:32.255" v="916"/>
          <ac:picMkLst>
            <pc:docMk/>
            <pc:sldMk cId="1244268992" sldId="275"/>
            <ac:picMk id="15" creationId="{C52B3CE3-A680-4FD1-88CD-F162C53A2CFB}"/>
          </ac:picMkLst>
        </pc:picChg>
        <pc:picChg chg="add del mod">
          <ac:chgData name="鎮遠 游" userId="c2a46d8ed9f5426a" providerId="LiveId" clId="{913A6A75-CB4C-49CA-864A-76783399E621}" dt="2023-06-01T16:51:06.159" v="918"/>
          <ac:picMkLst>
            <pc:docMk/>
            <pc:sldMk cId="1244268992" sldId="275"/>
            <ac:picMk id="16" creationId="{27521A83-E80E-4F78-85E4-89140C436C48}"/>
          </ac:picMkLst>
        </pc:picChg>
        <pc:picChg chg="add del mod">
          <ac:chgData name="鎮遠 游" userId="c2a46d8ed9f5426a" providerId="LiveId" clId="{913A6A75-CB4C-49CA-864A-76783399E621}" dt="2023-06-01T16:51:15.220" v="920"/>
          <ac:picMkLst>
            <pc:docMk/>
            <pc:sldMk cId="1244268992" sldId="275"/>
            <ac:picMk id="17" creationId="{A538EB69-F9F2-41DB-9429-88302DFB448E}"/>
          </ac:picMkLst>
        </pc:picChg>
        <pc:picChg chg="add del mod">
          <ac:chgData name="鎮遠 游" userId="c2a46d8ed9f5426a" providerId="LiveId" clId="{913A6A75-CB4C-49CA-864A-76783399E621}" dt="2023-06-01T16:51:24.849" v="922"/>
          <ac:picMkLst>
            <pc:docMk/>
            <pc:sldMk cId="1244268992" sldId="275"/>
            <ac:picMk id="18" creationId="{8EB3BAFE-09C2-4D91-8A1E-A909870FE9C3}"/>
          </ac:picMkLst>
        </pc:picChg>
        <pc:picChg chg="add del mod">
          <ac:chgData name="鎮遠 游" userId="c2a46d8ed9f5426a" providerId="LiveId" clId="{913A6A75-CB4C-49CA-864A-76783399E621}" dt="2023-06-01T16:51:33.668" v="924"/>
          <ac:picMkLst>
            <pc:docMk/>
            <pc:sldMk cId="1244268992" sldId="275"/>
            <ac:picMk id="19" creationId="{7D1C03F6-7F8D-4760-AAFA-761962F41706}"/>
          </ac:picMkLst>
        </pc:picChg>
        <pc:picChg chg="add del mod">
          <ac:chgData name="鎮遠 游" userId="c2a46d8ed9f5426a" providerId="LiveId" clId="{913A6A75-CB4C-49CA-864A-76783399E621}" dt="2023-06-01T16:55:13.389" v="933"/>
          <ac:picMkLst>
            <pc:docMk/>
            <pc:sldMk cId="1244268992" sldId="275"/>
            <ac:picMk id="20" creationId="{2A7E71E2-9B10-4268-B4A3-839011D3E608}"/>
          </ac:picMkLst>
        </pc:picChg>
        <pc:picChg chg="add mod">
          <ac:chgData name="鎮遠 游" userId="c2a46d8ed9f5426a" providerId="LiveId" clId="{913A6A75-CB4C-49CA-864A-76783399E621}" dt="2023-06-01T16:52:24.916" v="928"/>
          <ac:picMkLst>
            <pc:docMk/>
            <pc:sldMk cId="1244268992" sldId="275"/>
            <ac:picMk id="21" creationId="{088F7134-1252-4707-A49A-AF4C4BB47723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C1AD79F6-2462-42C1-9672-B3BC2DA3151C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7D23503F-590C-4B1A-9D6C-C9558DF4D18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9643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D79F6-2462-42C1-9672-B3BC2DA3151C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503F-590C-4B1A-9D6C-C9558DF4D1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4196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D79F6-2462-42C1-9672-B3BC2DA3151C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503F-590C-4B1A-9D6C-C9558DF4D18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2501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D79F6-2462-42C1-9672-B3BC2DA3151C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503F-590C-4B1A-9D6C-C9558DF4D18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715841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D79F6-2462-42C1-9672-B3BC2DA3151C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503F-590C-4B1A-9D6C-C9558DF4D1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67465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D79F6-2462-42C1-9672-B3BC2DA3151C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503F-590C-4B1A-9D6C-C9558DF4D18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05303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D79F6-2462-42C1-9672-B3BC2DA3151C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503F-590C-4B1A-9D6C-C9558DF4D18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54535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D79F6-2462-42C1-9672-B3BC2DA3151C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503F-590C-4B1A-9D6C-C9558DF4D18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988815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D79F6-2462-42C1-9672-B3BC2DA3151C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503F-590C-4B1A-9D6C-C9558DF4D18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6013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D79F6-2462-42C1-9672-B3BC2DA3151C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503F-590C-4B1A-9D6C-C9558DF4D1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765764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D79F6-2462-42C1-9672-B3BC2DA3151C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503F-590C-4B1A-9D6C-C9558DF4D18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176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D79F6-2462-42C1-9672-B3BC2DA3151C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503F-590C-4B1A-9D6C-C9558DF4D1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99414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D79F6-2462-42C1-9672-B3BC2DA3151C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503F-590C-4B1A-9D6C-C9558DF4D18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012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D79F6-2462-42C1-9672-B3BC2DA3151C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503F-590C-4B1A-9D6C-C9558DF4D18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3213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D79F6-2462-42C1-9672-B3BC2DA3151C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503F-590C-4B1A-9D6C-C9558DF4D1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031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D79F6-2462-42C1-9672-B3BC2DA3151C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503F-590C-4B1A-9D6C-C9558DF4D18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68183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D79F6-2462-42C1-9672-B3BC2DA3151C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503F-590C-4B1A-9D6C-C9558DF4D1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45665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AD79F6-2462-42C1-9672-B3BC2DA3151C}" type="datetimeFigureOut">
              <a:rPr lang="zh-TW" altLang="en-US" smtClean="0"/>
              <a:t>2023/6/5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D23503F-590C-4B1A-9D6C-C9558DF4D1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631663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7.png"/><Relationship Id="rId4" Type="http://schemas.openxmlformats.org/officeDocument/2006/relationships/hyperlink" Target="https://www.researchgate.net/figure/Pseudocode-for-the-implemented-Q-learning-algorithm_fig4_34463416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72792A-AA6C-4892-8BC8-F280DD0DEC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3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Reinforcement Learning</a:t>
            </a:r>
            <a:endParaRPr lang="zh-TW" altLang="en-US" sz="33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EACEA18-8E63-4171-97E0-9CBEA2FD5C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GB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GB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111061590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林學謙</a:t>
            </a:r>
          </a:p>
        </p:txBody>
      </p:sp>
      <p:pic>
        <p:nvPicPr>
          <p:cNvPr id="15" name="音訊 14">
            <a:hlinkClick r:id="" action="ppaction://media"/>
            <a:extLst>
              <a:ext uri="{FF2B5EF4-FFF2-40B4-BE49-F238E27FC236}">
                <a16:creationId xmlns:a16="http://schemas.microsoft.com/office/drawing/2014/main" id="{9429F56E-37EE-B1B3-2A52-1E420B715D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48323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37"/>
    </mc:Choice>
    <mc:Fallback>
      <p:transition spd="slow" advTm="55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974DD0-D2A2-488C-9D61-FA5D15D4D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5903" y="866887"/>
            <a:ext cx="9601196" cy="1303867"/>
          </a:xfrm>
        </p:spPr>
        <p:txBody>
          <a:bodyPr/>
          <a:lstStyle/>
          <a:p>
            <a:r>
              <a:rPr lang="en-US" altLang="zh-TW" dirty="0"/>
              <a:t>Reinforcement Learning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3151" y="2676025"/>
            <a:ext cx="7886700" cy="30384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音訊 12">
            <a:hlinkClick r:id="" action="ppaction://media"/>
            <a:extLst>
              <a:ext uri="{FF2B5EF4-FFF2-40B4-BE49-F238E27FC236}">
                <a16:creationId xmlns:a16="http://schemas.microsoft.com/office/drawing/2014/main" id="{F8D59D94-1DEA-A2B4-73A0-1389B620639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29692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9158"/>
    </mc:Choice>
    <mc:Fallback>
      <p:transition advTm="391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B23063-B71A-4E3B-A0D0-8FD98C641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Pseudocode for Q-learning algorithm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58447" y="2503055"/>
            <a:ext cx="7877040" cy="3440546"/>
          </a:xfrm>
          <a:prstGeom prst="rect">
            <a:avLst/>
          </a:prstGeom>
        </p:spPr>
      </p:pic>
      <p:pic>
        <p:nvPicPr>
          <p:cNvPr id="11" name="音訊 10">
            <a:hlinkClick r:id="" action="ppaction://media"/>
            <a:extLst>
              <a:ext uri="{FF2B5EF4-FFF2-40B4-BE49-F238E27FC236}">
                <a16:creationId xmlns:a16="http://schemas.microsoft.com/office/drawing/2014/main" id="{0ECD1CEC-848C-0BF6-6D69-5AC69A9D0F7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9196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692"/>
    </mc:Choice>
    <mc:Fallback>
      <p:transition spd="slow" advTm="526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Environment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3983" y="2755036"/>
            <a:ext cx="5704032" cy="2922727"/>
          </a:xfrm>
          <a:prstGeom prst="rect">
            <a:avLst/>
          </a:prstGeom>
        </p:spPr>
      </p:pic>
      <p:pic>
        <p:nvPicPr>
          <p:cNvPr id="7" name="音訊 6">
            <a:hlinkClick r:id="" action="ppaction://media"/>
            <a:extLst>
              <a:ext uri="{FF2B5EF4-FFF2-40B4-BE49-F238E27FC236}">
                <a16:creationId xmlns:a16="http://schemas.microsoft.com/office/drawing/2014/main" id="{451A4905-6CEE-04B9-4699-55BDE73D03A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250501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587"/>
    </mc:Choice>
    <mc:Fallback>
      <p:transition spd="slow" advTm="135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Define function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1" y="2556932"/>
            <a:ext cx="2810267" cy="962159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5401" y="3713055"/>
            <a:ext cx="6468378" cy="1810003"/>
          </a:xfrm>
          <a:prstGeom prst="rect">
            <a:avLst/>
          </a:prstGeom>
        </p:spPr>
      </p:pic>
      <p:pic>
        <p:nvPicPr>
          <p:cNvPr id="9" name="音訊 8">
            <a:hlinkClick r:id="" action="ppaction://media"/>
            <a:extLst>
              <a:ext uri="{FF2B5EF4-FFF2-40B4-BE49-F238E27FC236}">
                <a16:creationId xmlns:a16="http://schemas.microsoft.com/office/drawing/2014/main" id="{879F9405-1164-CCA0-2D5A-55D1680F9D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261937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09"/>
    </mc:Choice>
    <mc:Fallback>
      <p:transition spd="slow" advTm="128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Define function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02245" y="2428447"/>
            <a:ext cx="8587508" cy="4208560"/>
          </a:xfrm>
          <a:prstGeom prst="rect">
            <a:avLst/>
          </a:prstGeom>
        </p:spPr>
      </p:pic>
      <p:pic>
        <p:nvPicPr>
          <p:cNvPr id="8" name="音訊 7">
            <a:hlinkClick r:id="" action="ppaction://media"/>
            <a:extLst>
              <a:ext uri="{FF2B5EF4-FFF2-40B4-BE49-F238E27FC236}">
                <a16:creationId xmlns:a16="http://schemas.microsoft.com/office/drawing/2014/main" id="{612BD6E8-1B1F-7082-E9ED-676D9A6173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866838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39"/>
    </mc:Choice>
    <mc:Fallback>
      <p:transition spd="slow" advTm="126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Main function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5383" y="2673460"/>
            <a:ext cx="9001378" cy="3141297"/>
          </a:xfrm>
          <a:prstGeom prst="rect">
            <a:avLst/>
          </a:prstGeom>
        </p:spPr>
      </p:pic>
      <p:pic>
        <p:nvPicPr>
          <p:cNvPr id="7" name="音訊 6">
            <a:hlinkClick r:id="" action="ppaction://media"/>
            <a:extLst>
              <a:ext uri="{FF2B5EF4-FFF2-40B4-BE49-F238E27FC236}">
                <a16:creationId xmlns:a16="http://schemas.microsoft.com/office/drawing/2014/main" id="{09B20977-2EA0-348B-26E1-D1C67CFB964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483615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550"/>
    </mc:Choice>
    <mc:Fallback>
      <p:transition spd="slow" advTm="205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Result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5401" y="2556932"/>
            <a:ext cx="5019742" cy="3318936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5143" y="2556933"/>
            <a:ext cx="4636627" cy="3318936"/>
          </a:xfrm>
          <a:prstGeom prst="rect">
            <a:avLst/>
          </a:prstGeom>
        </p:spPr>
      </p:pic>
      <p:pic>
        <p:nvPicPr>
          <p:cNvPr id="21" name="音訊 20">
            <a:hlinkClick r:id="" action="ppaction://media"/>
            <a:extLst>
              <a:ext uri="{FF2B5EF4-FFF2-40B4-BE49-F238E27FC236}">
                <a16:creationId xmlns:a16="http://schemas.microsoft.com/office/drawing/2014/main" id="{7AD2BE3A-AFD6-99EE-11DB-44C2047BA9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92281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67"/>
    </mc:Choice>
    <mc:Fallback>
      <p:transition spd="slow" advTm="132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F92621C-3C11-4C8B-BB72-880706E6A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89D1C7A-DCC8-477F-9D72-13723FD95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4"/>
              </a:rPr>
              <a:t>https://www.researchgate.net/figure/Pseudocode-for-the-implemented-Q-learning-algorithm_fig4_344634163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10" name="音訊 9">
            <a:hlinkClick r:id="" action="ppaction://media"/>
            <a:extLst>
              <a:ext uri="{FF2B5EF4-FFF2-40B4-BE49-F238E27FC236}">
                <a16:creationId xmlns:a16="http://schemas.microsoft.com/office/drawing/2014/main" id="{30B01560-9365-748C-977F-6FBED7F11C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134600" y="4759762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186288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49"/>
    </mc:Choice>
    <mc:Fallback>
      <p:transition spd="slow" advTm="43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1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有機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有機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1888</TotalTime>
  <Words>34</Words>
  <Application>Microsoft Office PowerPoint</Application>
  <PresentationFormat>寬螢幕</PresentationFormat>
  <Paragraphs>13</Paragraphs>
  <Slides>9</Slides>
  <Notes>0</Notes>
  <HiddenSlides>0</HiddenSlides>
  <MMClips>9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3" baseType="lpstr">
      <vt:lpstr>微軟正黑體</vt:lpstr>
      <vt:lpstr>Arial</vt:lpstr>
      <vt:lpstr>Garamond</vt:lpstr>
      <vt:lpstr>有機</vt:lpstr>
      <vt:lpstr>  Reinforcement Learning</vt:lpstr>
      <vt:lpstr>Reinforcement Learning</vt:lpstr>
      <vt:lpstr>Pseudocode for Q-learning algorithm</vt:lpstr>
      <vt:lpstr>Environment</vt:lpstr>
      <vt:lpstr>Define function</vt:lpstr>
      <vt:lpstr>Define function</vt:lpstr>
      <vt:lpstr>Main function</vt:lpstr>
      <vt:lpstr>Result</vt:lpstr>
      <vt:lpstr>Reference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系統理論 作業  Dynamic mode decomposition (DMD)</dc:title>
  <dc:creator>鎮遠 游</dc:creator>
  <cp:lastModifiedBy>林學謙</cp:lastModifiedBy>
  <cp:revision>64</cp:revision>
  <dcterms:created xsi:type="dcterms:W3CDTF">2023-05-07T06:28:57Z</dcterms:created>
  <dcterms:modified xsi:type="dcterms:W3CDTF">2023-06-05T12:11:28Z</dcterms:modified>
</cp:coreProperties>
</file>